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00" r:id="rId2"/>
    <p:sldId id="304" r:id="rId3"/>
    <p:sldId id="261" r:id="rId4"/>
    <p:sldId id="306" r:id="rId5"/>
    <p:sldId id="307" r:id="rId6"/>
    <p:sldId id="308" r:id="rId7"/>
    <p:sldId id="314" r:id="rId8"/>
    <p:sldId id="315" r:id="rId9"/>
    <p:sldId id="309" r:id="rId10"/>
    <p:sldId id="318" r:id="rId11"/>
    <p:sldId id="310" r:id="rId12"/>
    <p:sldId id="319" r:id="rId13"/>
    <p:sldId id="311" r:id="rId14"/>
    <p:sldId id="313" r:id="rId15"/>
    <p:sldId id="320" r:id="rId16"/>
    <p:sldId id="316" r:id="rId17"/>
    <p:sldId id="321" r:id="rId18"/>
    <p:sldId id="322" r:id="rId19"/>
    <p:sldId id="317" r:id="rId20"/>
    <p:sldId id="324" r:id="rId21"/>
    <p:sldId id="325" r:id="rId22"/>
    <p:sldId id="326" r:id="rId23"/>
    <p:sldId id="328" r:id="rId24"/>
    <p:sldId id="329" r:id="rId25"/>
    <p:sldId id="330" r:id="rId26"/>
    <p:sldId id="327" r:id="rId27"/>
    <p:sldId id="332" r:id="rId28"/>
    <p:sldId id="333" r:id="rId29"/>
    <p:sldId id="334" r:id="rId30"/>
    <p:sldId id="335" r:id="rId31"/>
    <p:sldId id="336" r:id="rId32"/>
    <p:sldId id="337" r:id="rId33"/>
    <p:sldId id="331" r:id="rId34"/>
    <p:sldId id="301" r:id="rId35"/>
    <p:sldId id="293" r:id="rId36"/>
    <p:sldId id="302" r:id="rId37"/>
    <p:sldId id="303" r:id="rId3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6E6"/>
    <a:srgbClr val="563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0221" autoAdjust="0"/>
  </p:normalViewPr>
  <p:slideViewPr>
    <p:cSldViewPr snapToGrid="0">
      <p:cViewPr>
        <p:scale>
          <a:sx n="80" d="100"/>
          <a:sy n="80" d="100"/>
        </p:scale>
        <p:origin x="216" y="-36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7504B-621A-4EDE-9CD4-5CD76279756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97F74-3614-4B58-9A0A-82965E81D006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90FE8CE-6298-4772-8A21-41F49E1E6042}" type="parTrans" cxnId="{4DAF60D6-0325-4A4F-96F0-3CA2B748B65E}">
      <dgm:prSet/>
      <dgm:spPr/>
      <dgm:t>
        <a:bodyPr/>
        <a:lstStyle/>
        <a:p>
          <a:endParaRPr lang="en-US"/>
        </a:p>
      </dgm:t>
    </dgm:pt>
    <dgm:pt modelId="{1A0F36BD-2967-4DA8-A9EA-711184488F6C}" type="sibTrans" cxnId="{4DAF60D6-0325-4A4F-96F0-3CA2B748B65E}">
      <dgm:prSet/>
      <dgm:spPr/>
      <dgm:t>
        <a:bodyPr/>
        <a:lstStyle/>
        <a:p>
          <a:endParaRPr lang="en-US"/>
        </a:p>
      </dgm:t>
    </dgm:pt>
    <dgm:pt modelId="{EAE560A6-0942-4BEE-95F0-5C4147867927}">
      <dgm:prSet phldrT="[Text]"/>
      <dgm:spPr/>
      <dgm:t>
        <a:bodyPr/>
        <a:lstStyle/>
        <a:p>
          <a:r>
            <a:rPr lang="en-US" dirty="0"/>
            <a:t>Background	</a:t>
          </a:r>
        </a:p>
      </dgm:t>
    </dgm:pt>
    <dgm:pt modelId="{D032CA77-47F8-4E72-B617-CEB41431CE4B}" type="parTrans" cxnId="{A97825AB-EE3D-4D40-B614-1BEC6129BF9C}">
      <dgm:prSet/>
      <dgm:spPr/>
      <dgm:t>
        <a:bodyPr/>
        <a:lstStyle/>
        <a:p>
          <a:endParaRPr lang="en-US"/>
        </a:p>
      </dgm:t>
    </dgm:pt>
    <dgm:pt modelId="{1A5ECB08-8CFF-4BA5-AF1F-1BE1FBB26644}" type="sibTrans" cxnId="{A97825AB-EE3D-4D40-B614-1BEC6129BF9C}">
      <dgm:prSet/>
      <dgm:spPr/>
      <dgm:t>
        <a:bodyPr/>
        <a:lstStyle/>
        <a:p>
          <a:endParaRPr lang="en-US"/>
        </a:p>
      </dgm:t>
    </dgm:pt>
    <dgm:pt modelId="{3D5C2A4E-FB2B-419C-A9E4-6E34A8C7D827}">
      <dgm:prSet phldrT="[Text]"/>
      <dgm:spPr/>
      <dgm:t>
        <a:bodyPr/>
        <a:lstStyle/>
        <a:p>
          <a:r>
            <a:rPr lang="en-US" dirty="0"/>
            <a:t>Data Source 	</a:t>
          </a:r>
        </a:p>
      </dgm:t>
    </dgm:pt>
    <dgm:pt modelId="{E33EAFD5-B0F4-4E3F-A24F-DE9F86E9CA67}" type="parTrans" cxnId="{BDC7F9E1-AB92-4EEC-B3F1-C0B0B1014032}">
      <dgm:prSet/>
      <dgm:spPr/>
      <dgm:t>
        <a:bodyPr/>
        <a:lstStyle/>
        <a:p>
          <a:endParaRPr lang="en-US"/>
        </a:p>
      </dgm:t>
    </dgm:pt>
    <dgm:pt modelId="{109C5071-9D29-4E7B-9B3A-984B3BA63DBE}" type="sibTrans" cxnId="{BDC7F9E1-AB92-4EEC-B3F1-C0B0B1014032}">
      <dgm:prSet/>
      <dgm:spPr/>
      <dgm:t>
        <a:bodyPr/>
        <a:lstStyle/>
        <a:p>
          <a:endParaRPr lang="en-US"/>
        </a:p>
      </dgm:t>
    </dgm:pt>
    <dgm:pt modelId="{7CE2F92E-424E-44D0-BC03-A40816E1651D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640D206-7B5A-4D9E-8D61-9AE3AA8E4EE2}" type="parTrans" cxnId="{AC70D522-99A6-4F19-87BA-8C0B422061D9}">
      <dgm:prSet/>
      <dgm:spPr/>
      <dgm:t>
        <a:bodyPr/>
        <a:lstStyle/>
        <a:p>
          <a:endParaRPr lang="en-US"/>
        </a:p>
      </dgm:t>
    </dgm:pt>
    <dgm:pt modelId="{4FEDE840-985C-4542-867B-C483E7076A84}" type="sibTrans" cxnId="{AC70D522-99A6-4F19-87BA-8C0B422061D9}">
      <dgm:prSet/>
      <dgm:spPr/>
      <dgm:t>
        <a:bodyPr/>
        <a:lstStyle/>
        <a:p>
          <a:endParaRPr lang="en-US"/>
        </a:p>
      </dgm:t>
    </dgm:pt>
    <dgm:pt modelId="{384E030F-189E-4CC3-BCE0-C55AB070D5C7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36FA1280-5DAB-4D73-B34A-D0982F2F20D0}" type="parTrans" cxnId="{CDAE48DF-9D5A-43A3-8D5C-92CEC73A9D23}">
      <dgm:prSet/>
      <dgm:spPr/>
      <dgm:t>
        <a:bodyPr/>
        <a:lstStyle/>
        <a:p>
          <a:endParaRPr lang="en-US"/>
        </a:p>
      </dgm:t>
    </dgm:pt>
    <dgm:pt modelId="{0DCB00E6-F897-460D-B791-3A2137958E80}" type="sibTrans" cxnId="{CDAE48DF-9D5A-43A3-8D5C-92CEC73A9D23}">
      <dgm:prSet/>
      <dgm:spPr/>
      <dgm:t>
        <a:bodyPr/>
        <a:lstStyle/>
        <a:p>
          <a:endParaRPr lang="en-US"/>
        </a:p>
      </dgm:t>
    </dgm:pt>
    <dgm:pt modelId="{88CCD54A-16F2-44C0-B190-A40A11F617A2}">
      <dgm:prSet phldrT="[Text]"/>
      <dgm:spPr/>
      <dgm:t>
        <a:bodyPr/>
        <a:lstStyle/>
        <a:p>
          <a:r>
            <a:rPr lang="en-US" dirty="0"/>
            <a:t>Libraries &amp; Plugins</a:t>
          </a:r>
        </a:p>
      </dgm:t>
    </dgm:pt>
    <dgm:pt modelId="{82DE39FB-72EE-4F34-B3B9-0E216725E31A}" type="parTrans" cxnId="{1BAB8FD5-C7C7-4290-AB59-716E11633F97}">
      <dgm:prSet/>
      <dgm:spPr/>
      <dgm:t>
        <a:bodyPr/>
        <a:lstStyle/>
        <a:p>
          <a:endParaRPr lang="en-US"/>
        </a:p>
      </dgm:t>
    </dgm:pt>
    <dgm:pt modelId="{BA435EE5-7201-47A1-882A-B4EFDB160082}" type="sibTrans" cxnId="{1BAB8FD5-C7C7-4290-AB59-716E11633F97}">
      <dgm:prSet/>
      <dgm:spPr/>
      <dgm:t>
        <a:bodyPr/>
        <a:lstStyle/>
        <a:p>
          <a:endParaRPr lang="en-US"/>
        </a:p>
      </dgm:t>
    </dgm:pt>
    <dgm:pt modelId="{D0D622C5-B608-4CDF-B9EF-914FD727A942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1385EE00-4343-471F-A91C-CAA3E8FD6043}" type="parTrans" cxnId="{669FDF24-CB4F-4F50-9880-9BCEBAB027E4}">
      <dgm:prSet/>
      <dgm:spPr/>
      <dgm:t>
        <a:bodyPr/>
        <a:lstStyle/>
        <a:p>
          <a:endParaRPr lang="en-US"/>
        </a:p>
      </dgm:t>
    </dgm:pt>
    <dgm:pt modelId="{D1B1C454-E95A-48F1-89A2-CDFE3373FCA5}" type="sibTrans" cxnId="{669FDF24-CB4F-4F50-9880-9BCEBAB027E4}">
      <dgm:prSet/>
      <dgm:spPr/>
      <dgm:t>
        <a:bodyPr/>
        <a:lstStyle/>
        <a:p>
          <a:endParaRPr lang="en-US"/>
        </a:p>
      </dgm:t>
    </dgm:pt>
    <dgm:pt modelId="{9521AF3A-C734-4BF9-8AB8-78F4F7F8CEC5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FE2FF41B-E079-467B-B08D-1F953AB71105}" type="parTrans" cxnId="{1C452CB1-2F76-41A0-A772-228D51989E62}">
      <dgm:prSet/>
      <dgm:spPr/>
      <dgm:t>
        <a:bodyPr/>
        <a:lstStyle/>
        <a:p>
          <a:endParaRPr lang="en-US"/>
        </a:p>
      </dgm:t>
    </dgm:pt>
    <dgm:pt modelId="{608A89A5-9FA0-4385-AB76-75EB67897BF9}" type="sibTrans" cxnId="{1C452CB1-2F76-41A0-A772-228D51989E62}">
      <dgm:prSet/>
      <dgm:spPr/>
      <dgm:t>
        <a:bodyPr/>
        <a:lstStyle/>
        <a:p>
          <a:endParaRPr lang="en-US"/>
        </a:p>
      </dgm:t>
    </dgm:pt>
    <dgm:pt modelId="{0C6CDF10-D7CC-4B67-AE40-6EB1C8AAD3ED}">
      <dgm:prSet phldrT="[Text]"/>
      <dgm:spPr/>
      <dgm:t>
        <a:bodyPr/>
        <a:lstStyle/>
        <a:p>
          <a:r>
            <a:rPr lang="en-US" dirty="0"/>
            <a:t>Functionality </a:t>
          </a:r>
        </a:p>
      </dgm:t>
    </dgm:pt>
    <dgm:pt modelId="{A1BA20C6-C9AF-46BC-9099-A03F3432DB69}" type="parTrans" cxnId="{A682D272-13A5-45B7-B3F9-4B2521E5DC91}">
      <dgm:prSet/>
      <dgm:spPr/>
      <dgm:t>
        <a:bodyPr/>
        <a:lstStyle/>
        <a:p>
          <a:endParaRPr lang="en-US"/>
        </a:p>
      </dgm:t>
    </dgm:pt>
    <dgm:pt modelId="{E56C6DC4-7BBC-491F-8B2C-2AA3674ECCEC}" type="sibTrans" cxnId="{A682D272-13A5-45B7-B3F9-4B2521E5DC91}">
      <dgm:prSet/>
      <dgm:spPr/>
      <dgm:t>
        <a:bodyPr/>
        <a:lstStyle/>
        <a:p>
          <a:endParaRPr lang="en-US"/>
        </a:p>
      </dgm:t>
    </dgm:pt>
    <dgm:pt modelId="{90EE02E4-D11E-49FD-9832-48D9BB8F4F5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304CCD6A-7BDB-4494-AE31-2C1789CF7C62}" type="parTrans" cxnId="{9E6CDB5F-94A8-4A76-A09A-A32ADAC826BA}">
      <dgm:prSet/>
      <dgm:spPr/>
      <dgm:t>
        <a:bodyPr/>
        <a:lstStyle/>
        <a:p>
          <a:endParaRPr lang="en-US"/>
        </a:p>
      </dgm:t>
    </dgm:pt>
    <dgm:pt modelId="{875AA203-37B1-4AA1-A367-B654A5149F21}" type="sibTrans" cxnId="{9E6CDB5F-94A8-4A76-A09A-A32ADAC826BA}">
      <dgm:prSet/>
      <dgm:spPr/>
      <dgm:t>
        <a:bodyPr/>
        <a:lstStyle/>
        <a:p>
          <a:endParaRPr lang="en-US"/>
        </a:p>
      </dgm:t>
    </dgm:pt>
    <dgm:pt modelId="{F6C12C7B-4435-44CE-BF53-136B454022D1}">
      <dgm:prSet phldrT="[Text]"/>
      <dgm:spPr/>
      <dgm:t>
        <a:bodyPr/>
        <a:lstStyle/>
        <a:p>
          <a:r>
            <a:rPr lang="en-US" dirty="0"/>
            <a:t>Online Survey </a:t>
          </a:r>
        </a:p>
      </dgm:t>
    </dgm:pt>
    <dgm:pt modelId="{CCE5448E-1186-484D-882B-BE56AB716D22}" type="parTrans" cxnId="{2CB077D5-5F49-4835-8C95-D5B7DF6F577C}">
      <dgm:prSet/>
      <dgm:spPr/>
      <dgm:t>
        <a:bodyPr/>
        <a:lstStyle/>
        <a:p>
          <a:endParaRPr lang="en-US"/>
        </a:p>
      </dgm:t>
    </dgm:pt>
    <dgm:pt modelId="{2410200F-0FEF-4C08-83A3-5B1AE20FB658}" type="sibTrans" cxnId="{2CB077D5-5F49-4835-8C95-D5B7DF6F577C}">
      <dgm:prSet/>
      <dgm:spPr/>
      <dgm:t>
        <a:bodyPr/>
        <a:lstStyle/>
        <a:p>
          <a:endParaRPr lang="en-US"/>
        </a:p>
      </dgm:t>
    </dgm:pt>
    <dgm:pt modelId="{26C47706-9F86-4E5A-9BFB-54EDF52B8C31}">
      <dgm:prSet phldrT="[Text]"/>
      <dgm:spPr/>
      <dgm:t>
        <a:bodyPr/>
        <a:lstStyle/>
        <a:p>
          <a:r>
            <a:rPr lang="en-US" dirty="0"/>
            <a:t>Evaluation Results</a:t>
          </a:r>
        </a:p>
      </dgm:t>
    </dgm:pt>
    <dgm:pt modelId="{AF0DABFE-1B87-4071-9084-C16917E37617}" type="parTrans" cxnId="{78737321-1446-4B45-99A2-8D53EB558983}">
      <dgm:prSet/>
      <dgm:spPr/>
      <dgm:t>
        <a:bodyPr/>
        <a:lstStyle/>
        <a:p>
          <a:endParaRPr lang="en-US"/>
        </a:p>
      </dgm:t>
    </dgm:pt>
    <dgm:pt modelId="{921D2C14-5498-4658-AC72-698DC1BF2B10}" type="sibTrans" cxnId="{78737321-1446-4B45-99A2-8D53EB558983}">
      <dgm:prSet/>
      <dgm:spPr/>
      <dgm:t>
        <a:bodyPr/>
        <a:lstStyle/>
        <a:p>
          <a:endParaRPr lang="en-US"/>
        </a:p>
      </dgm:t>
    </dgm:pt>
    <dgm:pt modelId="{460B47E9-E88A-416F-BD08-5109C214720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36845C4-B5CB-4375-8578-3EA57E563EB7}" type="parTrans" cxnId="{30135B35-3BB2-423E-BF0A-B56F563BBBA2}">
      <dgm:prSet/>
      <dgm:spPr/>
      <dgm:t>
        <a:bodyPr/>
        <a:lstStyle/>
        <a:p>
          <a:endParaRPr lang="en-US"/>
        </a:p>
      </dgm:t>
    </dgm:pt>
    <dgm:pt modelId="{5304B2E5-E889-402E-9ADF-EBA1218C3D8A}" type="sibTrans" cxnId="{30135B35-3BB2-423E-BF0A-B56F563BBBA2}">
      <dgm:prSet/>
      <dgm:spPr/>
      <dgm:t>
        <a:bodyPr/>
        <a:lstStyle/>
        <a:p>
          <a:endParaRPr lang="en-US"/>
        </a:p>
      </dgm:t>
    </dgm:pt>
    <dgm:pt modelId="{99F7D837-99FD-4F08-9C8C-30857A806310}">
      <dgm:prSet phldrT="[Text]"/>
      <dgm:spPr/>
      <dgm:t>
        <a:bodyPr/>
        <a:lstStyle/>
        <a:p>
          <a:r>
            <a:rPr lang="en-US" dirty="0"/>
            <a:t>Conclusion </a:t>
          </a:r>
        </a:p>
      </dgm:t>
    </dgm:pt>
    <dgm:pt modelId="{8B844E62-A352-4581-8228-C6F55983F1D0}" type="parTrans" cxnId="{B13CB593-7A97-4A76-9987-6B4BC92B0D9D}">
      <dgm:prSet/>
      <dgm:spPr/>
      <dgm:t>
        <a:bodyPr/>
        <a:lstStyle/>
        <a:p>
          <a:endParaRPr lang="en-US"/>
        </a:p>
      </dgm:t>
    </dgm:pt>
    <dgm:pt modelId="{15163B06-7DB2-4A9A-B16C-EBE4B22CE139}" type="sibTrans" cxnId="{B13CB593-7A97-4A76-9987-6B4BC92B0D9D}">
      <dgm:prSet/>
      <dgm:spPr/>
      <dgm:t>
        <a:bodyPr/>
        <a:lstStyle/>
        <a:p>
          <a:endParaRPr lang="en-US"/>
        </a:p>
      </dgm:t>
    </dgm:pt>
    <dgm:pt modelId="{2EE19F9A-0D6E-4DCA-B864-25A9720C5886}">
      <dgm:prSet phldrT="[Text]"/>
      <dgm:spPr/>
      <dgm:t>
        <a:bodyPr/>
        <a:lstStyle/>
        <a:p>
          <a:r>
            <a:rPr lang="en-US" dirty="0"/>
            <a:t>Q &amp; A Session</a:t>
          </a:r>
        </a:p>
      </dgm:t>
    </dgm:pt>
    <dgm:pt modelId="{9E37A46E-1BE9-4C6A-8816-5FDE35CC6C05}" type="parTrans" cxnId="{8A8122FE-03D0-4A0A-A232-D0D3939F3872}">
      <dgm:prSet/>
      <dgm:spPr/>
      <dgm:t>
        <a:bodyPr/>
        <a:lstStyle/>
        <a:p>
          <a:endParaRPr lang="en-US"/>
        </a:p>
      </dgm:t>
    </dgm:pt>
    <dgm:pt modelId="{39487F5A-927C-4837-B067-1C71B78AD94D}" type="sibTrans" cxnId="{8A8122FE-03D0-4A0A-A232-D0D3939F3872}">
      <dgm:prSet/>
      <dgm:spPr/>
      <dgm:t>
        <a:bodyPr/>
        <a:lstStyle/>
        <a:p>
          <a:endParaRPr lang="en-US"/>
        </a:p>
      </dgm:t>
    </dgm:pt>
    <dgm:pt modelId="{5BF29E8D-ABB3-4F31-8798-EDCA32BBAC34}" type="pres">
      <dgm:prSet presAssocID="{7327504B-621A-4EDE-9CD4-5CD76279756B}" presName="Name0" presStyleCnt="0">
        <dgm:presLayoutVars>
          <dgm:dir/>
          <dgm:animLvl val="lvl"/>
          <dgm:resizeHandles val="exact"/>
        </dgm:presLayoutVars>
      </dgm:prSet>
      <dgm:spPr/>
    </dgm:pt>
    <dgm:pt modelId="{93C18CBA-5683-4242-8005-09CE1F3051FF}" type="pres">
      <dgm:prSet presAssocID="{C3897F74-3614-4B58-9A0A-82965E81D006}" presName="linNode" presStyleCnt="0"/>
      <dgm:spPr/>
    </dgm:pt>
    <dgm:pt modelId="{A6BB07CB-2DE0-4846-A713-1397D07617B2}" type="pres">
      <dgm:prSet presAssocID="{C3897F74-3614-4B58-9A0A-82965E81D006}" presName="parentText" presStyleLbl="node1" presStyleIdx="0" presStyleCnt="5" custScaleX="76650" custScaleY="56714">
        <dgm:presLayoutVars>
          <dgm:chMax val="1"/>
          <dgm:bulletEnabled val="1"/>
        </dgm:presLayoutVars>
      </dgm:prSet>
      <dgm:spPr/>
    </dgm:pt>
    <dgm:pt modelId="{822A2F72-89CE-49E6-B3CC-7C3AEADC005A}" type="pres">
      <dgm:prSet presAssocID="{C3897F74-3614-4B58-9A0A-82965E81D006}" presName="descendantText" presStyleLbl="alignAccFollowNode1" presStyleIdx="0" presStyleCnt="5">
        <dgm:presLayoutVars>
          <dgm:bulletEnabled val="1"/>
        </dgm:presLayoutVars>
      </dgm:prSet>
      <dgm:spPr/>
    </dgm:pt>
    <dgm:pt modelId="{739EE6C0-6B0A-4A18-B431-9433B108E259}" type="pres">
      <dgm:prSet presAssocID="{1A0F36BD-2967-4DA8-A9EA-711184488F6C}" presName="sp" presStyleCnt="0"/>
      <dgm:spPr/>
    </dgm:pt>
    <dgm:pt modelId="{46E3E8D4-D4A3-4053-BB24-3D8E79C0915F}" type="pres">
      <dgm:prSet presAssocID="{7CE2F92E-424E-44D0-BC03-A40816E1651D}" presName="linNode" presStyleCnt="0"/>
      <dgm:spPr/>
    </dgm:pt>
    <dgm:pt modelId="{B848FBC3-789C-4E69-8FBB-54DA09BA2BE6}" type="pres">
      <dgm:prSet presAssocID="{7CE2F92E-424E-44D0-BC03-A40816E1651D}" presName="parentText" presStyleLbl="node1" presStyleIdx="1" presStyleCnt="5" custScaleX="84315" custScaleY="56642">
        <dgm:presLayoutVars>
          <dgm:chMax val="1"/>
          <dgm:bulletEnabled val="1"/>
        </dgm:presLayoutVars>
      </dgm:prSet>
      <dgm:spPr/>
    </dgm:pt>
    <dgm:pt modelId="{A20BA448-8C36-44E1-A15A-C40AE91194F1}" type="pres">
      <dgm:prSet presAssocID="{7CE2F92E-424E-44D0-BC03-A40816E1651D}" presName="descendantText" presStyleLbl="alignAccFollowNode1" presStyleIdx="1" presStyleCnt="5">
        <dgm:presLayoutVars>
          <dgm:bulletEnabled val="1"/>
        </dgm:presLayoutVars>
      </dgm:prSet>
      <dgm:spPr/>
    </dgm:pt>
    <dgm:pt modelId="{33DF0C4E-6FF7-4BA4-BF06-E42ECA81C331}" type="pres">
      <dgm:prSet presAssocID="{4FEDE840-985C-4542-867B-C483E7076A84}" presName="sp" presStyleCnt="0"/>
      <dgm:spPr/>
    </dgm:pt>
    <dgm:pt modelId="{0B7F194F-3329-45BB-9B8A-A9A539EDF29B}" type="pres">
      <dgm:prSet presAssocID="{D0D622C5-B608-4CDF-B9EF-914FD727A942}" presName="linNode" presStyleCnt="0"/>
      <dgm:spPr/>
    </dgm:pt>
    <dgm:pt modelId="{46E261CD-6701-48E0-99FB-4DE9C1DBEBE7}" type="pres">
      <dgm:prSet presAssocID="{D0D622C5-B608-4CDF-B9EF-914FD727A942}" presName="parentText" presStyleLbl="node1" presStyleIdx="2" presStyleCnt="5" custScaleX="91980" custScaleY="56714">
        <dgm:presLayoutVars>
          <dgm:chMax val="1"/>
          <dgm:bulletEnabled val="1"/>
        </dgm:presLayoutVars>
      </dgm:prSet>
      <dgm:spPr/>
    </dgm:pt>
    <dgm:pt modelId="{2D5A9852-DD3F-424C-8790-DFA62AC1D439}" type="pres">
      <dgm:prSet presAssocID="{D0D622C5-B608-4CDF-B9EF-914FD727A942}" presName="descendantText" presStyleLbl="alignAccFollowNode1" presStyleIdx="2" presStyleCnt="5">
        <dgm:presLayoutVars>
          <dgm:bulletEnabled val="1"/>
        </dgm:presLayoutVars>
      </dgm:prSet>
      <dgm:spPr/>
    </dgm:pt>
    <dgm:pt modelId="{12B39462-B64F-488C-9B9A-A7AA4F29B030}" type="pres">
      <dgm:prSet presAssocID="{D1B1C454-E95A-48F1-89A2-CDFE3373FCA5}" presName="sp" presStyleCnt="0"/>
      <dgm:spPr/>
    </dgm:pt>
    <dgm:pt modelId="{137CBA52-448E-4BD0-80B8-5A0DA4A34AF0}" type="pres">
      <dgm:prSet presAssocID="{90EE02E4-D11E-49FD-9832-48D9BB8F4F5D}" presName="linNode" presStyleCnt="0"/>
      <dgm:spPr/>
    </dgm:pt>
    <dgm:pt modelId="{CCD4B549-0B19-493C-ADE3-CA9246314483}" type="pres">
      <dgm:prSet presAssocID="{90EE02E4-D11E-49FD-9832-48D9BB8F4F5D}" presName="parentText" presStyleLbl="node1" presStyleIdx="3" presStyleCnt="5" custScaleX="99645" custScaleY="56714">
        <dgm:presLayoutVars>
          <dgm:chMax val="1"/>
          <dgm:bulletEnabled val="1"/>
        </dgm:presLayoutVars>
      </dgm:prSet>
      <dgm:spPr/>
    </dgm:pt>
    <dgm:pt modelId="{7E7E7526-9DED-4CF0-AE0E-EC7DBB8E4F7E}" type="pres">
      <dgm:prSet presAssocID="{90EE02E4-D11E-49FD-9832-48D9BB8F4F5D}" presName="descendantText" presStyleLbl="alignAccFollowNode1" presStyleIdx="3" presStyleCnt="5" custLinFactNeighborY="0">
        <dgm:presLayoutVars>
          <dgm:bulletEnabled val="1"/>
        </dgm:presLayoutVars>
      </dgm:prSet>
      <dgm:spPr/>
    </dgm:pt>
    <dgm:pt modelId="{B3468984-5E75-4F7A-B29D-F2A46FE06EE3}" type="pres">
      <dgm:prSet presAssocID="{875AA203-37B1-4AA1-A367-B654A5149F21}" presName="sp" presStyleCnt="0"/>
      <dgm:spPr/>
    </dgm:pt>
    <dgm:pt modelId="{F4040204-604E-4D04-AF5F-B139C96761E6}" type="pres">
      <dgm:prSet presAssocID="{460B47E9-E88A-416F-BD08-5109C2147206}" presName="linNode" presStyleCnt="0"/>
      <dgm:spPr/>
    </dgm:pt>
    <dgm:pt modelId="{75AD7C33-AAEF-4535-9D69-BDEA0A9ABF00}" type="pres">
      <dgm:prSet presAssocID="{460B47E9-E88A-416F-BD08-5109C2147206}" presName="parentText" presStyleLbl="node1" presStyleIdx="4" presStyleCnt="5" custAng="0" custScaleX="112014" custScaleY="56714">
        <dgm:presLayoutVars>
          <dgm:chMax val="1"/>
          <dgm:bulletEnabled val="1"/>
        </dgm:presLayoutVars>
      </dgm:prSet>
      <dgm:spPr/>
    </dgm:pt>
    <dgm:pt modelId="{28FE09A3-1808-43E2-9094-215E74A495B2}" type="pres">
      <dgm:prSet presAssocID="{460B47E9-E88A-416F-BD08-5109C214720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39D8A04-B9DD-4AAC-8F23-8FABD174E1D8}" type="presOf" srcId="{7327504B-621A-4EDE-9CD4-5CD76279756B}" destId="{5BF29E8D-ABB3-4F31-8798-EDCA32BBAC34}" srcOrd="0" destOrd="0" presId="urn:microsoft.com/office/officeart/2005/8/layout/vList5"/>
    <dgm:cxn modelId="{A33F9B06-B580-4F43-9B2B-9122C8D8F2FF}" type="presOf" srcId="{2EE19F9A-0D6E-4DCA-B864-25A9720C5886}" destId="{28FE09A3-1808-43E2-9094-215E74A495B2}" srcOrd="0" destOrd="1" presId="urn:microsoft.com/office/officeart/2005/8/layout/vList5"/>
    <dgm:cxn modelId="{78737321-1446-4B45-99A2-8D53EB558983}" srcId="{90EE02E4-D11E-49FD-9832-48D9BB8F4F5D}" destId="{26C47706-9F86-4E5A-9BFB-54EDF52B8C31}" srcOrd="1" destOrd="0" parTransId="{AF0DABFE-1B87-4071-9084-C16917E37617}" sibTransId="{921D2C14-5498-4658-AC72-698DC1BF2B10}"/>
    <dgm:cxn modelId="{AC70D522-99A6-4F19-87BA-8C0B422061D9}" srcId="{7327504B-621A-4EDE-9CD4-5CD76279756B}" destId="{7CE2F92E-424E-44D0-BC03-A40816E1651D}" srcOrd="1" destOrd="0" parTransId="{1640D206-7B5A-4D9E-8D61-9AE3AA8E4EE2}" sibTransId="{4FEDE840-985C-4542-867B-C483E7076A84}"/>
    <dgm:cxn modelId="{669FDF24-CB4F-4F50-9880-9BCEBAB027E4}" srcId="{7327504B-621A-4EDE-9CD4-5CD76279756B}" destId="{D0D622C5-B608-4CDF-B9EF-914FD727A942}" srcOrd="2" destOrd="0" parTransId="{1385EE00-4343-471F-A91C-CAA3E8FD6043}" sibTransId="{D1B1C454-E95A-48F1-89A2-CDFE3373FCA5}"/>
    <dgm:cxn modelId="{CD61E02A-CADD-457F-BA90-9DFD2A3736F1}" type="presOf" srcId="{9521AF3A-C734-4BF9-8AB8-78F4F7F8CEC5}" destId="{2D5A9852-DD3F-424C-8790-DFA62AC1D439}" srcOrd="0" destOrd="0" presId="urn:microsoft.com/office/officeart/2005/8/layout/vList5"/>
    <dgm:cxn modelId="{30135B35-3BB2-423E-BF0A-B56F563BBBA2}" srcId="{7327504B-621A-4EDE-9CD4-5CD76279756B}" destId="{460B47E9-E88A-416F-BD08-5109C2147206}" srcOrd="4" destOrd="0" parTransId="{936845C4-B5CB-4375-8578-3EA57E563EB7}" sibTransId="{5304B2E5-E889-402E-9ADF-EBA1218C3D8A}"/>
    <dgm:cxn modelId="{9E6CDB5F-94A8-4A76-A09A-A32ADAC826BA}" srcId="{7327504B-621A-4EDE-9CD4-5CD76279756B}" destId="{90EE02E4-D11E-49FD-9832-48D9BB8F4F5D}" srcOrd="3" destOrd="0" parTransId="{304CCD6A-7BDB-4494-AE31-2C1789CF7C62}" sibTransId="{875AA203-37B1-4AA1-A367-B654A5149F21}"/>
    <dgm:cxn modelId="{4ED31B67-B3DF-448D-B48F-97FD96AFCEA7}" type="presOf" srcId="{3D5C2A4E-FB2B-419C-A9E4-6E34A8C7D827}" destId="{822A2F72-89CE-49E6-B3CC-7C3AEADC005A}" srcOrd="0" destOrd="1" presId="urn:microsoft.com/office/officeart/2005/8/layout/vList5"/>
    <dgm:cxn modelId="{230D946F-2697-404E-A94D-44A7986097AC}" type="presOf" srcId="{460B47E9-E88A-416F-BD08-5109C2147206}" destId="{75AD7C33-AAEF-4535-9D69-BDEA0A9ABF00}" srcOrd="0" destOrd="0" presId="urn:microsoft.com/office/officeart/2005/8/layout/vList5"/>
    <dgm:cxn modelId="{C1872971-1114-4F69-A9E7-62699FBA8040}" type="presOf" srcId="{7CE2F92E-424E-44D0-BC03-A40816E1651D}" destId="{B848FBC3-789C-4E69-8FBB-54DA09BA2BE6}" srcOrd="0" destOrd="0" presId="urn:microsoft.com/office/officeart/2005/8/layout/vList5"/>
    <dgm:cxn modelId="{A682D272-13A5-45B7-B3F9-4B2521E5DC91}" srcId="{D0D622C5-B608-4CDF-B9EF-914FD727A942}" destId="{0C6CDF10-D7CC-4B67-AE40-6EB1C8AAD3ED}" srcOrd="1" destOrd="0" parTransId="{A1BA20C6-C9AF-46BC-9099-A03F3432DB69}" sibTransId="{E56C6DC4-7BBC-491F-8B2C-2AA3674ECCEC}"/>
    <dgm:cxn modelId="{C1768B75-F38D-46DA-9728-4DA845393839}" type="presOf" srcId="{D0D622C5-B608-4CDF-B9EF-914FD727A942}" destId="{46E261CD-6701-48E0-99FB-4DE9C1DBEBE7}" srcOrd="0" destOrd="0" presId="urn:microsoft.com/office/officeart/2005/8/layout/vList5"/>
    <dgm:cxn modelId="{6DABB255-E121-4FF2-A7C1-DE6B3241AE6E}" type="presOf" srcId="{99F7D837-99FD-4F08-9C8C-30857A806310}" destId="{28FE09A3-1808-43E2-9094-215E74A495B2}" srcOrd="0" destOrd="0" presId="urn:microsoft.com/office/officeart/2005/8/layout/vList5"/>
    <dgm:cxn modelId="{890C1A83-60AF-4282-B0A0-3A3AA95BC911}" type="presOf" srcId="{384E030F-189E-4CC3-BCE0-C55AB070D5C7}" destId="{A20BA448-8C36-44E1-A15A-C40AE91194F1}" srcOrd="0" destOrd="0" presId="urn:microsoft.com/office/officeart/2005/8/layout/vList5"/>
    <dgm:cxn modelId="{B13CB593-7A97-4A76-9987-6B4BC92B0D9D}" srcId="{460B47E9-E88A-416F-BD08-5109C2147206}" destId="{99F7D837-99FD-4F08-9C8C-30857A806310}" srcOrd="0" destOrd="0" parTransId="{8B844E62-A352-4581-8228-C6F55983F1D0}" sibTransId="{15163B06-7DB2-4A9A-B16C-EBE4B22CE139}"/>
    <dgm:cxn modelId="{88615E98-3D78-45BB-BE51-486F683E3D95}" type="presOf" srcId="{F6C12C7B-4435-44CE-BF53-136B454022D1}" destId="{7E7E7526-9DED-4CF0-AE0E-EC7DBB8E4F7E}" srcOrd="0" destOrd="0" presId="urn:microsoft.com/office/officeart/2005/8/layout/vList5"/>
    <dgm:cxn modelId="{A97825AB-EE3D-4D40-B614-1BEC6129BF9C}" srcId="{C3897F74-3614-4B58-9A0A-82965E81D006}" destId="{EAE560A6-0942-4BEE-95F0-5C4147867927}" srcOrd="0" destOrd="0" parTransId="{D032CA77-47F8-4E72-B617-CEB41431CE4B}" sibTransId="{1A5ECB08-8CFF-4BA5-AF1F-1BE1FBB26644}"/>
    <dgm:cxn modelId="{B87799AC-F5AC-43B8-986E-E0F17B748463}" type="presOf" srcId="{88CCD54A-16F2-44C0-B190-A40A11F617A2}" destId="{A20BA448-8C36-44E1-A15A-C40AE91194F1}" srcOrd="0" destOrd="1" presId="urn:microsoft.com/office/officeart/2005/8/layout/vList5"/>
    <dgm:cxn modelId="{1C452CB1-2F76-41A0-A772-228D51989E62}" srcId="{D0D622C5-B608-4CDF-B9EF-914FD727A942}" destId="{9521AF3A-C734-4BF9-8AB8-78F4F7F8CEC5}" srcOrd="0" destOrd="0" parTransId="{FE2FF41B-E079-467B-B08D-1F953AB71105}" sibTransId="{608A89A5-9FA0-4385-AB76-75EB67897BF9}"/>
    <dgm:cxn modelId="{5A93C7B8-E61F-414B-BBAF-34BD9AB23C0C}" type="presOf" srcId="{26C47706-9F86-4E5A-9BFB-54EDF52B8C31}" destId="{7E7E7526-9DED-4CF0-AE0E-EC7DBB8E4F7E}" srcOrd="0" destOrd="1" presId="urn:microsoft.com/office/officeart/2005/8/layout/vList5"/>
    <dgm:cxn modelId="{D434EEBE-EC21-4DFE-B685-BE0C84CAD5B9}" type="presOf" srcId="{0C6CDF10-D7CC-4B67-AE40-6EB1C8AAD3ED}" destId="{2D5A9852-DD3F-424C-8790-DFA62AC1D439}" srcOrd="0" destOrd="1" presId="urn:microsoft.com/office/officeart/2005/8/layout/vList5"/>
    <dgm:cxn modelId="{CC4ACDC6-40A7-4555-A593-402173F07A4C}" type="presOf" srcId="{EAE560A6-0942-4BEE-95F0-5C4147867927}" destId="{822A2F72-89CE-49E6-B3CC-7C3AEADC005A}" srcOrd="0" destOrd="0" presId="urn:microsoft.com/office/officeart/2005/8/layout/vList5"/>
    <dgm:cxn modelId="{2CB077D5-5F49-4835-8C95-D5B7DF6F577C}" srcId="{90EE02E4-D11E-49FD-9832-48D9BB8F4F5D}" destId="{F6C12C7B-4435-44CE-BF53-136B454022D1}" srcOrd="0" destOrd="0" parTransId="{CCE5448E-1186-484D-882B-BE56AB716D22}" sibTransId="{2410200F-0FEF-4C08-83A3-5B1AE20FB658}"/>
    <dgm:cxn modelId="{1BAB8FD5-C7C7-4290-AB59-716E11633F97}" srcId="{7CE2F92E-424E-44D0-BC03-A40816E1651D}" destId="{88CCD54A-16F2-44C0-B190-A40A11F617A2}" srcOrd="1" destOrd="0" parTransId="{82DE39FB-72EE-4F34-B3B9-0E216725E31A}" sibTransId="{BA435EE5-7201-47A1-882A-B4EFDB160082}"/>
    <dgm:cxn modelId="{4DAF60D6-0325-4A4F-96F0-3CA2B748B65E}" srcId="{7327504B-621A-4EDE-9CD4-5CD76279756B}" destId="{C3897F74-3614-4B58-9A0A-82965E81D006}" srcOrd="0" destOrd="0" parTransId="{D90FE8CE-6298-4772-8A21-41F49E1E6042}" sibTransId="{1A0F36BD-2967-4DA8-A9EA-711184488F6C}"/>
    <dgm:cxn modelId="{4E9A2BDA-56B7-4EDC-BCAA-906C76DB87F1}" type="presOf" srcId="{90EE02E4-D11E-49FD-9832-48D9BB8F4F5D}" destId="{CCD4B549-0B19-493C-ADE3-CA9246314483}" srcOrd="0" destOrd="0" presId="urn:microsoft.com/office/officeart/2005/8/layout/vList5"/>
    <dgm:cxn modelId="{EBE743DE-7499-465E-A354-82077F3E477B}" type="presOf" srcId="{C3897F74-3614-4B58-9A0A-82965E81D006}" destId="{A6BB07CB-2DE0-4846-A713-1397D07617B2}" srcOrd="0" destOrd="0" presId="urn:microsoft.com/office/officeart/2005/8/layout/vList5"/>
    <dgm:cxn modelId="{CDAE48DF-9D5A-43A3-8D5C-92CEC73A9D23}" srcId="{7CE2F92E-424E-44D0-BC03-A40816E1651D}" destId="{384E030F-189E-4CC3-BCE0-C55AB070D5C7}" srcOrd="0" destOrd="0" parTransId="{36FA1280-5DAB-4D73-B34A-D0982F2F20D0}" sibTransId="{0DCB00E6-F897-460D-B791-3A2137958E80}"/>
    <dgm:cxn modelId="{BDC7F9E1-AB92-4EEC-B3F1-C0B0B1014032}" srcId="{C3897F74-3614-4B58-9A0A-82965E81D006}" destId="{3D5C2A4E-FB2B-419C-A9E4-6E34A8C7D827}" srcOrd="1" destOrd="0" parTransId="{E33EAFD5-B0F4-4E3F-A24F-DE9F86E9CA67}" sibTransId="{109C5071-9D29-4E7B-9B3A-984B3BA63DBE}"/>
    <dgm:cxn modelId="{8A8122FE-03D0-4A0A-A232-D0D3939F3872}" srcId="{460B47E9-E88A-416F-BD08-5109C2147206}" destId="{2EE19F9A-0D6E-4DCA-B864-25A9720C5886}" srcOrd="1" destOrd="0" parTransId="{9E37A46E-1BE9-4C6A-8816-5FDE35CC6C05}" sibTransId="{39487F5A-927C-4837-B067-1C71B78AD94D}"/>
    <dgm:cxn modelId="{6A21F0D2-4932-4362-ABC4-B4950F8DD9B4}" type="presParOf" srcId="{5BF29E8D-ABB3-4F31-8798-EDCA32BBAC34}" destId="{93C18CBA-5683-4242-8005-09CE1F3051FF}" srcOrd="0" destOrd="0" presId="urn:microsoft.com/office/officeart/2005/8/layout/vList5"/>
    <dgm:cxn modelId="{78EA03A5-8A30-4D44-ADEE-CDB887B55698}" type="presParOf" srcId="{93C18CBA-5683-4242-8005-09CE1F3051FF}" destId="{A6BB07CB-2DE0-4846-A713-1397D07617B2}" srcOrd="0" destOrd="0" presId="urn:microsoft.com/office/officeart/2005/8/layout/vList5"/>
    <dgm:cxn modelId="{9F4C0DD6-963A-4205-8A32-6DD6C8E7E563}" type="presParOf" srcId="{93C18CBA-5683-4242-8005-09CE1F3051FF}" destId="{822A2F72-89CE-49E6-B3CC-7C3AEADC005A}" srcOrd="1" destOrd="0" presId="urn:microsoft.com/office/officeart/2005/8/layout/vList5"/>
    <dgm:cxn modelId="{DA370D22-3D23-49E4-BF02-30DF5CC81610}" type="presParOf" srcId="{5BF29E8D-ABB3-4F31-8798-EDCA32BBAC34}" destId="{739EE6C0-6B0A-4A18-B431-9433B108E259}" srcOrd="1" destOrd="0" presId="urn:microsoft.com/office/officeart/2005/8/layout/vList5"/>
    <dgm:cxn modelId="{9D51BD0A-0F36-4979-B594-5D05F25BD121}" type="presParOf" srcId="{5BF29E8D-ABB3-4F31-8798-EDCA32BBAC34}" destId="{46E3E8D4-D4A3-4053-BB24-3D8E79C0915F}" srcOrd="2" destOrd="0" presId="urn:microsoft.com/office/officeart/2005/8/layout/vList5"/>
    <dgm:cxn modelId="{3380AE9B-F7ED-4F0C-B2F5-4843200DF76D}" type="presParOf" srcId="{46E3E8D4-D4A3-4053-BB24-3D8E79C0915F}" destId="{B848FBC3-789C-4E69-8FBB-54DA09BA2BE6}" srcOrd="0" destOrd="0" presId="urn:microsoft.com/office/officeart/2005/8/layout/vList5"/>
    <dgm:cxn modelId="{7157A2E9-B13A-4AE5-B45B-93D34254C879}" type="presParOf" srcId="{46E3E8D4-D4A3-4053-BB24-3D8E79C0915F}" destId="{A20BA448-8C36-44E1-A15A-C40AE91194F1}" srcOrd="1" destOrd="0" presId="urn:microsoft.com/office/officeart/2005/8/layout/vList5"/>
    <dgm:cxn modelId="{DB576DC5-AEE8-457F-B0D9-493FA5D1605B}" type="presParOf" srcId="{5BF29E8D-ABB3-4F31-8798-EDCA32BBAC34}" destId="{33DF0C4E-6FF7-4BA4-BF06-E42ECA81C331}" srcOrd="3" destOrd="0" presId="urn:microsoft.com/office/officeart/2005/8/layout/vList5"/>
    <dgm:cxn modelId="{6AB053B3-7290-495F-B8C9-584DA152DF94}" type="presParOf" srcId="{5BF29E8D-ABB3-4F31-8798-EDCA32BBAC34}" destId="{0B7F194F-3329-45BB-9B8A-A9A539EDF29B}" srcOrd="4" destOrd="0" presId="urn:microsoft.com/office/officeart/2005/8/layout/vList5"/>
    <dgm:cxn modelId="{3E532070-B0B7-418E-B282-6C3BB812CC15}" type="presParOf" srcId="{0B7F194F-3329-45BB-9B8A-A9A539EDF29B}" destId="{46E261CD-6701-48E0-99FB-4DE9C1DBEBE7}" srcOrd="0" destOrd="0" presId="urn:microsoft.com/office/officeart/2005/8/layout/vList5"/>
    <dgm:cxn modelId="{C9DDEF5A-E171-4FFA-B680-E45AE8896F1C}" type="presParOf" srcId="{0B7F194F-3329-45BB-9B8A-A9A539EDF29B}" destId="{2D5A9852-DD3F-424C-8790-DFA62AC1D439}" srcOrd="1" destOrd="0" presId="urn:microsoft.com/office/officeart/2005/8/layout/vList5"/>
    <dgm:cxn modelId="{479909C6-4213-46E2-876B-630EFA09ED5A}" type="presParOf" srcId="{5BF29E8D-ABB3-4F31-8798-EDCA32BBAC34}" destId="{12B39462-B64F-488C-9B9A-A7AA4F29B030}" srcOrd="5" destOrd="0" presId="urn:microsoft.com/office/officeart/2005/8/layout/vList5"/>
    <dgm:cxn modelId="{874153A5-C804-4743-8F6D-E3F99B9DFC4D}" type="presParOf" srcId="{5BF29E8D-ABB3-4F31-8798-EDCA32BBAC34}" destId="{137CBA52-448E-4BD0-80B8-5A0DA4A34AF0}" srcOrd="6" destOrd="0" presId="urn:microsoft.com/office/officeart/2005/8/layout/vList5"/>
    <dgm:cxn modelId="{4FF7F989-99D7-4DCF-8FC2-D2F84597B40A}" type="presParOf" srcId="{137CBA52-448E-4BD0-80B8-5A0DA4A34AF0}" destId="{CCD4B549-0B19-493C-ADE3-CA9246314483}" srcOrd="0" destOrd="0" presId="urn:microsoft.com/office/officeart/2005/8/layout/vList5"/>
    <dgm:cxn modelId="{8E0C189E-6D8A-4389-87D7-1136401D4FFB}" type="presParOf" srcId="{137CBA52-448E-4BD0-80B8-5A0DA4A34AF0}" destId="{7E7E7526-9DED-4CF0-AE0E-EC7DBB8E4F7E}" srcOrd="1" destOrd="0" presId="urn:microsoft.com/office/officeart/2005/8/layout/vList5"/>
    <dgm:cxn modelId="{92731D83-3F42-4EFC-9F09-8D10D6E6EF8F}" type="presParOf" srcId="{5BF29E8D-ABB3-4F31-8798-EDCA32BBAC34}" destId="{B3468984-5E75-4F7A-B29D-F2A46FE06EE3}" srcOrd="7" destOrd="0" presId="urn:microsoft.com/office/officeart/2005/8/layout/vList5"/>
    <dgm:cxn modelId="{F5BECCFB-482A-450D-AA3C-16DC069EEE67}" type="presParOf" srcId="{5BF29E8D-ABB3-4F31-8798-EDCA32BBAC34}" destId="{F4040204-604E-4D04-AF5F-B139C96761E6}" srcOrd="8" destOrd="0" presId="urn:microsoft.com/office/officeart/2005/8/layout/vList5"/>
    <dgm:cxn modelId="{E03FC980-9B1E-40EE-ABA0-7CD8CEE0B6D7}" type="presParOf" srcId="{F4040204-604E-4D04-AF5F-B139C96761E6}" destId="{75AD7C33-AAEF-4535-9D69-BDEA0A9ABF00}" srcOrd="0" destOrd="0" presId="urn:microsoft.com/office/officeart/2005/8/layout/vList5"/>
    <dgm:cxn modelId="{C01ED676-38A0-4EB1-AEA1-3768C5900387}" type="presParOf" srcId="{F4040204-604E-4D04-AF5F-B139C96761E6}" destId="{28FE09A3-1808-43E2-9094-215E74A495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A2F72-89CE-49E6-B3CC-7C3AEADC005A}">
      <dsp:nvSpPr>
        <dsp:cNvPr id="0" name=""/>
        <dsp:cNvSpPr/>
      </dsp:nvSpPr>
      <dsp:spPr>
        <a:xfrm rot="5400000">
          <a:off x="3564506" y="-1733360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Background	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Source 	</a:t>
          </a:r>
        </a:p>
      </dsp:txBody>
      <dsp:txXfrm rot="-5400000">
        <a:off x="1830650" y="38275"/>
        <a:ext cx="4203840" cy="698348"/>
      </dsp:txXfrm>
    </dsp:sp>
    <dsp:sp modelId="{A6BB07CB-2DE0-4846-A713-1397D07617B2}">
      <dsp:nvSpPr>
        <dsp:cNvPr id="0" name=""/>
        <dsp:cNvSpPr/>
      </dsp:nvSpPr>
      <dsp:spPr>
        <a:xfrm>
          <a:off x="1848" y="113128"/>
          <a:ext cx="182880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1</a:t>
          </a:r>
        </a:p>
      </dsp:txBody>
      <dsp:txXfrm>
        <a:off x="28630" y="139910"/>
        <a:ext cx="1775236" cy="495077"/>
      </dsp:txXfrm>
    </dsp:sp>
    <dsp:sp modelId="{A20BA448-8C36-44E1-A15A-C40AE91194F1}">
      <dsp:nvSpPr>
        <dsp:cNvPr id="0" name=""/>
        <dsp:cNvSpPr/>
      </dsp:nvSpPr>
      <dsp:spPr>
        <a:xfrm rot="5400000">
          <a:off x="3747386" y="-911084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Tools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Libraries &amp; Plugins</a:t>
          </a:r>
        </a:p>
      </dsp:txBody>
      <dsp:txXfrm rot="-5400000">
        <a:off x="2013530" y="860551"/>
        <a:ext cx="4203840" cy="698348"/>
      </dsp:txXfrm>
    </dsp:sp>
    <dsp:sp modelId="{B848FBC3-789C-4E69-8FBB-54DA09BA2BE6}">
      <dsp:nvSpPr>
        <dsp:cNvPr id="0" name=""/>
        <dsp:cNvSpPr/>
      </dsp:nvSpPr>
      <dsp:spPr>
        <a:xfrm>
          <a:off x="1848" y="935752"/>
          <a:ext cx="2011680" cy="547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8596" y="962500"/>
        <a:ext cx="1958184" cy="494448"/>
      </dsp:txXfrm>
    </dsp:sp>
    <dsp:sp modelId="{2D5A9852-DD3F-424C-8790-DFA62AC1D439}">
      <dsp:nvSpPr>
        <dsp:cNvPr id="0" name=""/>
        <dsp:cNvSpPr/>
      </dsp:nvSpPr>
      <dsp:spPr>
        <a:xfrm rot="5400000">
          <a:off x="3930266" y="-88809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Architecture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Functionality </a:t>
          </a:r>
        </a:p>
      </dsp:txBody>
      <dsp:txXfrm rot="-5400000">
        <a:off x="2196410" y="1682826"/>
        <a:ext cx="4203840" cy="698348"/>
      </dsp:txXfrm>
    </dsp:sp>
    <dsp:sp modelId="{46E261CD-6701-48E0-99FB-4DE9C1DBEBE7}">
      <dsp:nvSpPr>
        <dsp:cNvPr id="0" name=""/>
        <dsp:cNvSpPr/>
      </dsp:nvSpPr>
      <dsp:spPr>
        <a:xfrm>
          <a:off x="1848" y="1757679"/>
          <a:ext cx="219456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</a:t>
          </a:r>
        </a:p>
      </dsp:txBody>
      <dsp:txXfrm>
        <a:off x="28630" y="1784461"/>
        <a:ext cx="2140996" cy="495077"/>
      </dsp:txXfrm>
    </dsp:sp>
    <dsp:sp modelId="{7E7E7526-9DED-4CF0-AE0E-EC7DBB8E4F7E}">
      <dsp:nvSpPr>
        <dsp:cNvPr id="0" name=""/>
        <dsp:cNvSpPr/>
      </dsp:nvSpPr>
      <dsp:spPr>
        <a:xfrm rot="5400000">
          <a:off x="4113146" y="733465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Online Survey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Evaluation Results</a:t>
          </a:r>
        </a:p>
      </dsp:txBody>
      <dsp:txXfrm rot="-5400000">
        <a:off x="2379290" y="2505101"/>
        <a:ext cx="4203840" cy="698348"/>
      </dsp:txXfrm>
    </dsp:sp>
    <dsp:sp modelId="{CCD4B549-0B19-493C-ADE3-CA9246314483}">
      <dsp:nvSpPr>
        <dsp:cNvPr id="0" name=""/>
        <dsp:cNvSpPr/>
      </dsp:nvSpPr>
      <dsp:spPr>
        <a:xfrm>
          <a:off x="1848" y="2579954"/>
          <a:ext cx="237744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28630" y="2606736"/>
        <a:ext cx="2323876" cy="495077"/>
      </dsp:txXfrm>
    </dsp:sp>
    <dsp:sp modelId="{28FE09A3-1808-43E2-9094-215E74A495B2}">
      <dsp:nvSpPr>
        <dsp:cNvPr id="0" name=""/>
        <dsp:cNvSpPr/>
      </dsp:nvSpPr>
      <dsp:spPr>
        <a:xfrm rot="5400000">
          <a:off x="4206975" y="1644798"/>
          <a:ext cx="773906" cy="4063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Conclusion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Q &amp; A Session</a:t>
          </a:r>
        </a:p>
      </dsp:txBody>
      <dsp:txXfrm rot="-5400000">
        <a:off x="2562177" y="3327376"/>
        <a:ext cx="4025725" cy="698348"/>
      </dsp:txXfrm>
    </dsp:sp>
    <dsp:sp modelId="{75AD7C33-AAEF-4535-9D69-BDEA0A9ABF00}">
      <dsp:nvSpPr>
        <dsp:cNvPr id="0" name=""/>
        <dsp:cNvSpPr/>
      </dsp:nvSpPr>
      <dsp:spPr>
        <a:xfrm>
          <a:off x="1848" y="3402230"/>
          <a:ext cx="2560327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5</a:t>
          </a:r>
        </a:p>
      </dsp:txBody>
      <dsp:txXfrm>
        <a:off x="28630" y="3429012"/>
        <a:ext cx="2506763" cy="495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3EA8153-FA0D-4567-B612-097BE51EB0E1}" type="datetime1">
              <a:rPr lang="de-DE" sz="800" smtClean="0"/>
              <a:t>18.03.2017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D0D181-E03E-4145-A81C-4FCE9DEF1D1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433E71-67B5-4DEA-9517-E30C091F2FCA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was developed to deliver a solid database for the political discussion around the German energy transition to renewables, called “</a:t>
            </a:r>
            <a:r>
              <a:rPr lang="en-US" dirty="0" err="1"/>
              <a:t>Energiewende</a:t>
            </a:r>
            <a:r>
              <a:rPr lang="en-US" dirty="0"/>
              <a:t>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8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European energy exchange , Germany’s Energy exchange is the leading energy exchange in Central Europe. </a:t>
            </a:r>
          </a:p>
          <a:p>
            <a:r>
              <a:rPr lang="en-US" dirty="0"/>
              <a:t>EEX operates market platforms for trading in electrical energy, natural gas, CO2 emission allowance for coal.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Rectangle 11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tangle 8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7" name="Rectangle 16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Rectangle 14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1" name="Rectangle 2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8" name="Content Placeholder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E-mail:	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/>
              <a:t>Thank</a:t>
            </a:r>
            <a:r>
              <a:rPr lang="de-DE" sz="2000" b="1" baseline="0"/>
              <a:t> you!</a:t>
            </a:r>
            <a:endParaRPr lang="de-DE" sz="2000" b="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304916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Name: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z="1800" dirty="0">
                <a:solidFill>
                  <a:schemeClr val="bg1"/>
                </a:solidFill>
              </a:rPr>
              <a:t>E-mail: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1800" dirty="0">
                <a:solidFill>
                  <a:schemeClr val="bg1"/>
                </a:solidFill>
              </a:rPr>
              <a:t>University</a:t>
            </a:r>
            <a:r>
              <a:rPr lang="de-DE" sz="1800" baseline="0" dirty="0">
                <a:solidFill>
                  <a:schemeClr val="bg1"/>
                </a:solidFill>
              </a:rPr>
              <a:t> of</a:t>
            </a:r>
            <a:r>
              <a:rPr lang="de-DE" sz="1800" dirty="0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84484"/>
            <a:ext cx="3290054" cy="21600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INFOTECH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852" y="2772000"/>
            <a:ext cx="2747409" cy="21600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271317"/>
            <a:ext cx="3975862" cy="539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3600" b="1" dirty="0" err="1">
                <a:solidFill>
                  <a:schemeClr val="bg1"/>
                </a:solidFill>
              </a:rPr>
              <a:t>Thank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you</a:t>
            </a:r>
            <a:r>
              <a:rPr lang="de-DE" sz="36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4400" y="4312396"/>
            <a:ext cx="3290054" cy="295604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/>
              <a:t>Thank</a:t>
            </a:r>
            <a:r>
              <a:rPr lang="de-DE" sz="2000" b="1" baseline="0" dirty="0"/>
              <a:t> </a:t>
            </a:r>
            <a:r>
              <a:rPr lang="de-DE" sz="2000" b="1" baseline="0" dirty="0" err="1"/>
              <a:t>you</a:t>
            </a:r>
            <a:r>
              <a:rPr lang="de-DE" sz="2000" b="1" baseline="0" dirty="0"/>
              <a:t>!</a:t>
            </a:r>
            <a:endParaRPr lang="de-DE" sz="2000" b="1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1/20/2016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.pn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" Type="http://schemas.openxmlformats.org/officeDocument/2006/relationships/image" Target="../media/image4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svg"/><Relationship Id="rId4" Type="http://schemas.openxmlformats.org/officeDocument/2006/relationships/image" Target="../media/image6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" Type="http://schemas.openxmlformats.org/officeDocument/2006/relationships/image" Target="../media/image4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svg"/><Relationship Id="rId4" Type="http://schemas.openxmlformats.org/officeDocument/2006/relationships/image" Target="../media/image6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4.png"/><Relationship Id="rId7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6.png"/><Relationship Id="rId9" Type="http://schemas.openxmlformats.org/officeDocument/2006/relationships/image" Target="../media/image10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11" Type="http://schemas.openxmlformats.org/officeDocument/2006/relationships/image" Target="../media/image106.png"/><Relationship Id="rId5" Type="http://schemas.openxmlformats.org/officeDocument/2006/relationships/image" Target="../media/image6.pn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3.png"/><Relationship Id="rId7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sv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7.png"/><Relationship Id="rId7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7" Type="http://schemas.openxmlformats.org/officeDocument/2006/relationships/image" Target="../media/image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25.png"/><Relationship Id="rId5" Type="http://schemas.openxmlformats.org/officeDocument/2006/relationships/image" Target="../media/image4.png"/><Relationship Id="rId10" Type="http://schemas.openxmlformats.org/officeDocument/2006/relationships/image" Target="../media/image124.png"/><Relationship Id="rId4" Type="http://schemas.openxmlformats.org/officeDocument/2006/relationships/image" Target="../media/image120.sv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5.png"/><Relationship Id="rId5" Type="http://schemas.openxmlformats.org/officeDocument/2006/relationships/image" Target="../media/image19.jpg"/><Relationship Id="rId10" Type="http://schemas.openxmlformats.org/officeDocument/2006/relationships/image" Target="../media/image4.png"/><Relationship Id="rId4" Type="http://schemas.openxmlformats.org/officeDocument/2006/relationships/image" Target="../media/image18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4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6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/>
        </p:nvPicPr>
        <p:blipFill>
          <a:blip r:embed="rId3"/>
          <a:srcRect t="5343" b="5343"/>
          <a:stretch>
            <a:fillRect/>
          </a:stretch>
        </p:blipFill>
        <p:spPr>
          <a:xfrm>
            <a:off x="0" y="1405800"/>
            <a:ext cx="9144000" cy="43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8526" b="8526"/>
          <a:stretch>
            <a:fillRect/>
          </a:stretch>
        </p:blipFill>
        <p:spPr>
          <a:xfrm>
            <a:off x="0" y="1394501"/>
            <a:ext cx="9144000" cy="4309200"/>
          </a:xfr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4698000" y="1146845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260000" rtlCol="0" anchor="b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/>
              <a:t>Online Visualization of German </a:t>
            </a:r>
            <a:br>
              <a:rPr lang="de-DE" sz="2400"/>
            </a:br>
            <a:r>
              <a:rPr lang="de-DE" sz="2400"/>
              <a:t>Power Plants </a:t>
            </a:r>
            <a:br>
              <a:rPr lang="de-DE" sz="2400"/>
            </a:br>
            <a:r>
              <a:rPr lang="de-DE" sz="2400"/>
              <a:t>and </a:t>
            </a:r>
            <a:br>
              <a:rPr lang="de-DE" sz="2400"/>
            </a:br>
            <a:r>
              <a:rPr lang="de-DE" sz="2400"/>
              <a:t>Their Production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98000" y="1146845"/>
            <a:ext cx="4320000" cy="4320000"/>
          </a:xfrm>
        </p:spPr>
        <p:txBody>
          <a:bodyPr/>
          <a:lstStyle/>
          <a:p>
            <a:pPr algn="ctr"/>
            <a:r>
              <a:rPr lang="de-DE" sz="2400" dirty="0"/>
              <a:t>Welcome!</a:t>
            </a:r>
            <a:br>
              <a:rPr lang="de-DE" sz="2400" dirty="0"/>
            </a:br>
            <a:r>
              <a:rPr lang="de-DE" sz="2400" dirty="0"/>
              <a:t>to</a:t>
            </a:r>
            <a:br>
              <a:rPr lang="de-DE" sz="2400" dirty="0"/>
            </a:br>
            <a:r>
              <a:rPr lang="de-DE" sz="2400" dirty="0"/>
              <a:t>Master Thesis Project Presentation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5189118" y="3642620"/>
            <a:ext cx="3240688" cy="671472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 err="1"/>
              <a:t>Universitätsstr</a:t>
            </a:r>
            <a:r>
              <a:rPr lang="en-US" sz="1400" b="1" dirty="0"/>
              <a:t>. 38</a:t>
            </a:r>
          </a:p>
          <a:p>
            <a:pPr algn="ctr"/>
            <a:r>
              <a:rPr lang="de-DE" sz="1400" b="1" dirty="0">
                <a:ea typeface="Verdana" panose="020B0604030504040204" pitchFamily="34" charset="0"/>
                <a:cs typeface="Verdana" panose="020B0604030504040204" pitchFamily="34" charset="0"/>
              </a:rPr>
              <a:t>23.03.2017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7396488" y="4075200"/>
            <a:ext cx="1371600" cy="1371600"/>
          </a:xfrm>
        </p:spPr>
        <p:txBody>
          <a:bodyPr/>
          <a:lstStyle/>
          <a:p>
            <a:pPr algn="ctr"/>
            <a:r>
              <a:rPr lang="de-DE" dirty="0"/>
              <a:t>Kazi Riaz Ullah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INFOTECH</a:t>
            </a:r>
          </a:p>
        </p:txBody>
      </p:sp>
      <p:pic>
        <p:nvPicPr>
          <p:cNvPr id="14" name="Picture Placeholder 18"/>
          <p:cNvPicPr>
            <a:picLocks noChangeAspect="1"/>
          </p:cNvPicPr>
          <p:nvPr/>
        </p:nvPicPr>
        <p:blipFill>
          <a:blip r:embed="rId5"/>
          <a:srcRect l="16663" r="16663"/>
          <a:stretch>
            <a:fillRect/>
          </a:stretch>
        </p:blipFill>
        <p:spPr>
          <a:xfrm>
            <a:off x="7444420" y="4123800"/>
            <a:ext cx="1274400" cy="1274400"/>
          </a:xfrm>
          <a:prstGeom prst="ellipse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020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0625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-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2940" y="1617189"/>
            <a:ext cx="3996167" cy="29146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comprehensive database is available on: </a:t>
            </a:r>
            <a:r>
              <a:rPr lang="en-US" u="sng" dirty="0">
                <a:solidFill>
                  <a:schemeClr val="accent1"/>
                </a:solidFill>
              </a:rPr>
              <a:t>www.energy-charts.de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 contd.</a:t>
            </a:r>
          </a:p>
        </p:txBody>
      </p:sp>
      <p:pic>
        <p:nvPicPr>
          <p:cNvPr id="22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43" y="1617189"/>
            <a:ext cx="4018758" cy="28827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6687" y="4784651"/>
            <a:ext cx="3625703" cy="315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Home page of Energy Charts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4627144"/>
            <a:ext cx="4103688" cy="315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Times series visualization of Electricity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production (Stacked area chart)</a:t>
            </a:r>
          </a:p>
        </p:txBody>
      </p:sp>
    </p:spTree>
    <p:extLst>
      <p:ext uri="{BB962C8B-B14F-4D97-AF65-F5344CB8AC3E}">
        <p14:creationId xmlns:p14="http://schemas.microsoft.com/office/powerpoint/2010/main" val="23667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02303"/>
          </a:xfrm>
        </p:spPr>
        <p:txBody>
          <a:bodyPr/>
          <a:lstStyle/>
          <a:p>
            <a:r>
              <a:rPr lang="en-US" dirty="0"/>
              <a:t>Since then, Energy Charts became very popular and widely used by scientists, politicians, engineers and journalists from all over the world.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 contd.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773" y="3066924"/>
            <a:ext cx="4484973" cy="16858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Fig: </a:t>
            </a:r>
            <a:r>
              <a:rPr lang="en-US" sz="1200" dirty="0"/>
              <a:t>Visitors of Energy Charts page in January (</a:t>
            </a:r>
            <a:r>
              <a:rPr lang="en-US" sz="1200" dirty="0" err="1"/>
              <a:t>Piwik</a:t>
            </a:r>
            <a:r>
              <a:rPr lang="en-US" sz="1200" dirty="0"/>
              <a:t> analysis)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Average visit per day 1243 times.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79620" y="3660147"/>
            <a:ext cx="3696068" cy="510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800" b="1" dirty="0"/>
              <a:t>         </a:t>
            </a:r>
            <a:r>
              <a:rPr lang="en-US" sz="1600" b="1" dirty="0"/>
              <a:t>Fig: </a:t>
            </a:r>
            <a:r>
              <a:rPr lang="en-US" sz="1600" dirty="0"/>
              <a:t>analysis of the follower of the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           twitter account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pic>
        <p:nvPicPr>
          <p:cNvPr id="22" name="Content Placeholder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68000" y="1628053"/>
            <a:ext cx="4629746" cy="1279206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510319" y="1389218"/>
            <a:ext cx="3101571" cy="2123482"/>
          </a:xfrm>
        </p:spPr>
      </p:pic>
    </p:spTree>
    <p:extLst>
      <p:ext uri="{BB962C8B-B14F-4D97-AF65-F5344CB8AC3E}">
        <p14:creationId xmlns:p14="http://schemas.microsoft.com/office/powerpoint/2010/main" val="37444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7999" y="1802061"/>
            <a:ext cx="4661933" cy="1213673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0250" y="1720265"/>
            <a:ext cx="2808950" cy="19398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02303"/>
          </a:xfrm>
        </p:spPr>
        <p:txBody>
          <a:bodyPr/>
          <a:lstStyle/>
          <a:p>
            <a:r>
              <a:rPr lang="en-US" dirty="0"/>
              <a:t>Since then, Energy Charts became very popular and widely used by scientists, politicians, engineers and journalists from all over the world.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 contd.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773" y="3660146"/>
            <a:ext cx="3677873" cy="11284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b="1" dirty="0"/>
              <a:t>Fig: </a:t>
            </a:r>
            <a:r>
              <a:rPr lang="en-US" sz="1600" dirty="0"/>
              <a:t>Visitors of Energy Charts page over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the past 3 months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Average visit per day 1243 times.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79620" y="3660147"/>
            <a:ext cx="3696068" cy="510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800" b="1" dirty="0"/>
              <a:t>         </a:t>
            </a:r>
            <a:r>
              <a:rPr lang="en-US" sz="1600" b="1" dirty="0"/>
              <a:t>Fig: </a:t>
            </a:r>
            <a:r>
              <a:rPr lang="en-US" sz="1600" dirty="0"/>
              <a:t>Unique visitor countries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          on the energy chart page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Number of visited countries: 100+</a:t>
            </a:r>
          </a:p>
        </p:txBody>
      </p:sp>
      <p:pic>
        <p:nvPicPr>
          <p:cNvPr id="22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r>
              <a:rPr lang="en-US" dirty="0"/>
              <a:t>To show the location of power plants on the map.</a:t>
            </a:r>
          </a:p>
          <a:p>
            <a:r>
              <a:rPr lang="en-US" dirty="0"/>
              <a:t>To provide information on power plants.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power source, production capacity, operating company, unit details, date of </a:t>
            </a:r>
          </a:p>
          <a:p>
            <a:r>
              <a:rPr lang="en-US" dirty="0"/>
              <a:t>To illustrate high voltage power lines     (110 kV, 220 kV and 380 kV) of Germany.</a:t>
            </a:r>
          </a:p>
          <a:p>
            <a:r>
              <a:rPr lang="en-US" dirty="0"/>
              <a:t>Interlink the map and Energy Charts.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65726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In the frame of this work a new interactive map is developed to visualize the location of power plants and to show their electricity production on Energy Charts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 contd.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0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16463" y="1630192"/>
            <a:ext cx="3959225" cy="3426165"/>
          </a:xfrm>
          <a:noFill/>
          <a:ln>
            <a:solidFill>
              <a:schemeClr val="accent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63" y="1627219"/>
            <a:ext cx="3959352" cy="34080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463" y="1646002"/>
            <a:ext cx="3959352" cy="34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build="p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/>
              <a:t>OpenStreetMap</a:t>
            </a:r>
            <a:r>
              <a:rPr lang="en-US" b="1" dirty="0"/>
              <a:t> (OSM)</a:t>
            </a:r>
            <a:r>
              <a:rPr lang="en-US" dirty="0"/>
              <a:t> technology is used for creating the map.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Leaflet </a:t>
            </a:r>
            <a:r>
              <a:rPr lang="en-US" dirty="0"/>
              <a:t>– open source JavaScript library is used to make the map interactive.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Mapbox</a:t>
            </a:r>
            <a:r>
              <a:rPr lang="en-US" dirty="0"/>
              <a:t> – is used to load different base map layers.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Our online visualization tool is based on </a:t>
            </a:r>
            <a:r>
              <a:rPr lang="en-US" b="1" dirty="0"/>
              <a:t>JavaScript</a:t>
            </a:r>
            <a:r>
              <a:rPr lang="en-US" dirty="0"/>
              <a:t>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847" y="2631148"/>
            <a:ext cx="2410773" cy="6388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269" y="3528212"/>
            <a:ext cx="3637931" cy="97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6" y="1570145"/>
            <a:ext cx="3810000" cy="81915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378982" y="1409453"/>
            <a:ext cx="1221696" cy="1221696"/>
          </a:xfrm>
        </p:spPr>
      </p:pic>
    </p:spTree>
    <p:extLst>
      <p:ext uri="{BB962C8B-B14F-4D97-AF65-F5344CB8AC3E}">
        <p14:creationId xmlns:p14="http://schemas.microsoft.com/office/powerpoint/2010/main" val="9418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490695"/>
            <a:ext cx="3960000" cy="3634198"/>
          </a:xfrm>
        </p:spPr>
        <p:txBody>
          <a:bodyPr/>
          <a:lstStyle/>
          <a:p>
            <a:r>
              <a:rPr lang="en-US" b="1" dirty="0"/>
              <a:t>HTML &amp; CSS – </a:t>
            </a:r>
            <a:r>
              <a:rPr lang="en-US" dirty="0"/>
              <a:t>is used to design frontend and to support almost all web browsers.</a:t>
            </a:r>
          </a:p>
          <a:p>
            <a:endParaRPr lang="en-US" dirty="0"/>
          </a:p>
          <a:p>
            <a:r>
              <a:rPr lang="en-US" b="1" dirty="0"/>
              <a:t>jQuery </a:t>
            </a:r>
            <a:r>
              <a:rPr lang="en-US" dirty="0"/>
              <a:t>– is used to select and manipulate DOM elements, handling events of navigation menus.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Bootstrap – </a:t>
            </a:r>
            <a:r>
              <a:rPr lang="en-US" dirty="0"/>
              <a:t>design system is used for styling and for making the page responsive.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The frontend of our interactive map is based on HTML, CSS, JavaScript and Bootstrap.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Web applications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7300" y="3937349"/>
            <a:ext cx="3698388" cy="10277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6000" b="1" dirty="0">
                <a:solidFill>
                  <a:srgbClr val="563D7C"/>
                </a:solidFill>
              </a:rPr>
              <a:t>Bootstrap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007935" y="1409452"/>
            <a:ext cx="3198537" cy="2206990"/>
          </a:xfrm>
        </p:spPr>
      </p:pic>
    </p:spTree>
    <p:extLst>
      <p:ext uri="{BB962C8B-B14F-4D97-AF65-F5344CB8AC3E}">
        <p14:creationId xmlns:p14="http://schemas.microsoft.com/office/powerpoint/2010/main" val="25636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1682081"/>
            <a:ext cx="4039019" cy="3492500"/>
          </a:xfrm>
        </p:spPr>
        <p:txBody>
          <a:bodyPr/>
          <a:lstStyle/>
          <a:p>
            <a:r>
              <a:rPr lang="en-US" b="1" dirty="0" err="1"/>
              <a:t>Leaflet.markercluster</a:t>
            </a:r>
            <a:r>
              <a:rPr lang="en-US" b="1" dirty="0"/>
              <a:t> – </a:t>
            </a:r>
            <a:r>
              <a:rPr lang="en-US" dirty="0"/>
              <a:t>is used to show the density of power plants in a certain region.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Leaflet.label</a:t>
            </a:r>
            <a:r>
              <a:rPr lang="en-US" b="1" dirty="0"/>
              <a:t> </a:t>
            </a:r>
            <a:r>
              <a:rPr lang="en-US" dirty="0"/>
              <a:t>– is used to quickly view    the information of a singular power plant  inside a tooltip.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Additional plugins used to eliminate the necessity to reprogram the basic operation and functionality.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Leaflet libraries &amp; Plugins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641" y="1692794"/>
            <a:ext cx="1371600" cy="1598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018" y="1685902"/>
            <a:ext cx="1371600" cy="1605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999" y="1684392"/>
            <a:ext cx="1253401" cy="16070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7018" y="3436491"/>
            <a:ext cx="2882223" cy="16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1752392"/>
            <a:ext cx="4250970" cy="29630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 data source:</a:t>
            </a:r>
          </a:p>
          <a:p>
            <a:r>
              <a:rPr lang="en-US" dirty="0"/>
              <a:t>European Energy Exchange AG, Leipzig.</a:t>
            </a:r>
          </a:p>
          <a:p>
            <a:r>
              <a:rPr lang="en-US" dirty="0"/>
              <a:t>Power plants (capacity &gt;100MW) have to report EEX. (Real time electricity production)</a:t>
            </a:r>
          </a:p>
          <a:p>
            <a:r>
              <a:rPr lang="en-US" dirty="0"/>
              <a:t>Automated scripts generate JSON files. </a:t>
            </a:r>
          </a:p>
          <a:p>
            <a:r>
              <a:rPr lang="en-US" dirty="0"/>
              <a:t>Files are stored in the Energy Charts server </a:t>
            </a:r>
          </a:p>
          <a:p>
            <a:pPr marL="0" indent="0">
              <a:buNone/>
            </a:pPr>
            <a:r>
              <a:rPr lang="en-US" dirty="0"/>
              <a:t>   for further operation.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835360"/>
          </a:xfrm>
        </p:spPr>
        <p:txBody>
          <a:bodyPr/>
          <a:lstStyle/>
          <a:p>
            <a:r>
              <a:rPr lang="en-US" dirty="0"/>
              <a:t>Data files that have been used for power plant visualization and their production in the Energy Charts are in the JSON format.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File Format &amp; Data 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486493" y="1641812"/>
            <a:ext cx="1275907" cy="1277154"/>
            <a:chOff x="7555646" y="2105894"/>
            <a:chExt cx="1275907" cy="1277154"/>
          </a:xfrm>
        </p:grpSpPr>
        <p:pic>
          <p:nvPicPr>
            <p:cNvPr id="4" name="Graphic 3" descr="Factory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6400" y="229433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55646" y="3181029"/>
              <a:ext cx="1275907" cy="2020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sz="1200" b="1" dirty="0"/>
                <a:t>Capacity &gt;100MW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68502" y="2105894"/>
              <a:ext cx="982298" cy="14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sz="1200" b="1" dirty="0"/>
                <a:t>Power Plants</a:t>
              </a:r>
            </a:p>
          </p:txBody>
        </p:sp>
      </p:grpSp>
      <p:pic>
        <p:nvPicPr>
          <p:cNvPr id="16" name="Graphic 1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6549" y="2040483"/>
            <a:ext cx="1162050" cy="571500"/>
          </a:xfrm>
          <a:prstGeom prst="rect">
            <a:avLst/>
          </a:prstGeom>
        </p:spPr>
      </p:pic>
      <p:pic>
        <p:nvPicPr>
          <p:cNvPr id="22" name="Graphic 21" descr="Arrow: Straight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4213" y="1869033"/>
            <a:ext cx="914400" cy="914400"/>
          </a:xfrm>
          <a:prstGeom prst="rect">
            <a:avLst/>
          </a:prstGeom>
        </p:spPr>
      </p:pic>
      <p:pic>
        <p:nvPicPr>
          <p:cNvPr id="25" name="Graphic 24" descr="Arrow: Counterclockwise curve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816549" y="2617488"/>
            <a:ext cx="914400" cy="914400"/>
          </a:xfrm>
          <a:prstGeom prst="rect">
            <a:avLst/>
          </a:prstGeom>
        </p:spPr>
      </p:pic>
      <p:pic>
        <p:nvPicPr>
          <p:cNvPr id="36" name="Graphic 35" descr="Arrow: Slight curve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4213" y="3668231"/>
            <a:ext cx="914400" cy="9144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40373" y="3621942"/>
            <a:ext cx="1473243" cy="1324610"/>
            <a:chOff x="4940373" y="3621942"/>
            <a:chExt cx="1473243" cy="1324610"/>
          </a:xfrm>
        </p:grpSpPr>
        <p:grpSp>
          <p:nvGrpSpPr>
            <p:cNvPr id="2" name="Group 1"/>
            <p:cNvGrpSpPr/>
            <p:nvPr/>
          </p:nvGrpSpPr>
          <p:grpSpPr>
            <a:xfrm>
              <a:off x="4940373" y="3621942"/>
              <a:ext cx="1159689" cy="1324610"/>
              <a:chOff x="4940373" y="3621942"/>
              <a:chExt cx="1159689" cy="1324610"/>
            </a:xfrm>
          </p:grpSpPr>
          <p:pic>
            <p:nvPicPr>
              <p:cNvPr id="9" name="Graphic 8" descr="Database"/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940373" y="36219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007245" y="4517717"/>
                <a:ext cx="790575" cy="428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1200" b="1" dirty="0"/>
                  <a:t>EEX Server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b="1" dirty="0"/>
                  <a:t>(Data Base)</a:t>
                </a:r>
              </a:p>
            </p:txBody>
          </p:sp>
          <p:grpSp>
            <p:nvGrpSpPr>
              <p:cNvPr id="31" name="Shape 1787"/>
              <p:cNvGrpSpPr/>
              <p:nvPr/>
            </p:nvGrpSpPr>
            <p:grpSpPr>
              <a:xfrm>
                <a:off x="5813907" y="3923255"/>
                <a:ext cx="286155" cy="346340"/>
                <a:chOff x="584925" y="922575"/>
                <a:chExt cx="415200" cy="502525"/>
              </a:xfrm>
              <a:solidFill>
                <a:schemeClr val="tx1"/>
              </a:solidFill>
            </p:grpSpPr>
            <p:sp>
              <p:nvSpPr>
                <p:cNvPr id="32" name="Shape 1788"/>
                <p:cNvSpPr/>
                <p:nvPr/>
              </p:nvSpPr>
              <p:spPr>
                <a:xfrm>
                  <a:off x="584925" y="961025"/>
                  <a:ext cx="378575" cy="464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43" h="18563" extrusionOk="0">
                      <a:moveTo>
                        <a:pt x="782" y="1"/>
                      </a:moveTo>
                      <a:lnTo>
                        <a:pt x="635" y="25"/>
                      </a:lnTo>
                      <a:lnTo>
                        <a:pt x="489" y="50"/>
                      </a:lnTo>
                      <a:lnTo>
                        <a:pt x="342" y="123"/>
                      </a:lnTo>
                      <a:lnTo>
                        <a:pt x="220" y="196"/>
                      </a:lnTo>
                      <a:lnTo>
                        <a:pt x="122" y="294"/>
                      </a:lnTo>
                      <a:lnTo>
                        <a:pt x="73" y="416"/>
                      </a:lnTo>
                      <a:lnTo>
                        <a:pt x="24" y="563"/>
                      </a:lnTo>
                      <a:lnTo>
                        <a:pt x="0" y="709"/>
                      </a:lnTo>
                      <a:lnTo>
                        <a:pt x="0" y="17708"/>
                      </a:lnTo>
                      <a:lnTo>
                        <a:pt x="24" y="17879"/>
                      </a:lnTo>
                      <a:lnTo>
                        <a:pt x="73" y="18025"/>
                      </a:lnTo>
                      <a:lnTo>
                        <a:pt x="122" y="18172"/>
                      </a:lnTo>
                      <a:lnTo>
                        <a:pt x="220" y="18294"/>
                      </a:lnTo>
                      <a:lnTo>
                        <a:pt x="342" y="18416"/>
                      </a:lnTo>
                      <a:lnTo>
                        <a:pt x="489" y="18489"/>
                      </a:lnTo>
                      <a:lnTo>
                        <a:pt x="635" y="18538"/>
                      </a:lnTo>
                      <a:lnTo>
                        <a:pt x="782" y="18562"/>
                      </a:lnTo>
                      <a:lnTo>
                        <a:pt x="14361" y="18562"/>
                      </a:lnTo>
                      <a:lnTo>
                        <a:pt x="14507" y="18538"/>
                      </a:lnTo>
                      <a:lnTo>
                        <a:pt x="14654" y="18489"/>
                      </a:lnTo>
                      <a:lnTo>
                        <a:pt x="14800" y="18416"/>
                      </a:lnTo>
                      <a:lnTo>
                        <a:pt x="14923" y="18294"/>
                      </a:lnTo>
                      <a:lnTo>
                        <a:pt x="15020" y="18172"/>
                      </a:lnTo>
                      <a:lnTo>
                        <a:pt x="15069" y="18025"/>
                      </a:lnTo>
                      <a:lnTo>
                        <a:pt x="15118" y="17879"/>
                      </a:lnTo>
                      <a:lnTo>
                        <a:pt x="15142" y="17708"/>
                      </a:lnTo>
                      <a:lnTo>
                        <a:pt x="15142" y="17586"/>
                      </a:lnTo>
                      <a:lnTo>
                        <a:pt x="1759" y="17586"/>
                      </a:lnTo>
                      <a:lnTo>
                        <a:pt x="1612" y="17561"/>
                      </a:lnTo>
                      <a:lnTo>
                        <a:pt x="1465" y="17512"/>
                      </a:lnTo>
                      <a:lnTo>
                        <a:pt x="1319" y="17439"/>
                      </a:lnTo>
                      <a:lnTo>
                        <a:pt x="1197" y="17317"/>
                      </a:lnTo>
                      <a:lnTo>
                        <a:pt x="1099" y="17195"/>
                      </a:lnTo>
                      <a:lnTo>
                        <a:pt x="1050" y="17048"/>
                      </a:lnTo>
                      <a:lnTo>
                        <a:pt x="1001" y="16902"/>
                      </a:lnTo>
                      <a:lnTo>
                        <a:pt x="977" y="16731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3" name="Shape 1789"/>
                <p:cNvSpPr/>
                <p:nvPr/>
              </p:nvSpPr>
              <p:spPr>
                <a:xfrm>
                  <a:off x="621550" y="922575"/>
                  <a:ext cx="378575" cy="46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43" h="18562" extrusionOk="0">
                      <a:moveTo>
                        <a:pt x="13140" y="6472"/>
                      </a:moveTo>
                      <a:lnTo>
                        <a:pt x="13238" y="6497"/>
                      </a:lnTo>
                      <a:lnTo>
                        <a:pt x="13311" y="6546"/>
                      </a:lnTo>
                      <a:lnTo>
                        <a:pt x="13360" y="6619"/>
                      </a:lnTo>
                      <a:lnTo>
                        <a:pt x="13384" y="6717"/>
                      </a:lnTo>
                      <a:lnTo>
                        <a:pt x="13360" y="6814"/>
                      </a:lnTo>
                      <a:lnTo>
                        <a:pt x="13311" y="6888"/>
                      </a:lnTo>
                      <a:lnTo>
                        <a:pt x="13238" y="6936"/>
                      </a:lnTo>
                      <a:lnTo>
                        <a:pt x="13140" y="6961"/>
                      </a:lnTo>
                      <a:lnTo>
                        <a:pt x="2003" y="6961"/>
                      </a:lnTo>
                      <a:lnTo>
                        <a:pt x="1905" y="6936"/>
                      </a:lnTo>
                      <a:lnTo>
                        <a:pt x="1832" y="6888"/>
                      </a:lnTo>
                      <a:lnTo>
                        <a:pt x="1783" y="6814"/>
                      </a:lnTo>
                      <a:lnTo>
                        <a:pt x="1759" y="6717"/>
                      </a:lnTo>
                      <a:lnTo>
                        <a:pt x="1783" y="6619"/>
                      </a:lnTo>
                      <a:lnTo>
                        <a:pt x="1832" y="6546"/>
                      </a:lnTo>
                      <a:lnTo>
                        <a:pt x="1905" y="6497"/>
                      </a:lnTo>
                      <a:lnTo>
                        <a:pt x="2003" y="6472"/>
                      </a:lnTo>
                      <a:close/>
                      <a:moveTo>
                        <a:pt x="13238" y="8793"/>
                      </a:moveTo>
                      <a:lnTo>
                        <a:pt x="13311" y="8866"/>
                      </a:lnTo>
                      <a:lnTo>
                        <a:pt x="13360" y="8939"/>
                      </a:lnTo>
                      <a:lnTo>
                        <a:pt x="13384" y="9037"/>
                      </a:lnTo>
                      <a:lnTo>
                        <a:pt x="13360" y="9135"/>
                      </a:lnTo>
                      <a:lnTo>
                        <a:pt x="13311" y="9208"/>
                      </a:lnTo>
                      <a:lnTo>
                        <a:pt x="13238" y="9257"/>
                      </a:lnTo>
                      <a:lnTo>
                        <a:pt x="13140" y="9281"/>
                      </a:lnTo>
                      <a:lnTo>
                        <a:pt x="2003" y="9281"/>
                      </a:lnTo>
                      <a:lnTo>
                        <a:pt x="1905" y="9257"/>
                      </a:lnTo>
                      <a:lnTo>
                        <a:pt x="1832" y="9208"/>
                      </a:lnTo>
                      <a:lnTo>
                        <a:pt x="1783" y="9135"/>
                      </a:lnTo>
                      <a:lnTo>
                        <a:pt x="1759" y="9037"/>
                      </a:lnTo>
                      <a:lnTo>
                        <a:pt x="1783" y="8939"/>
                      </a:lnTo>
                      <a:lnTo>
                        <a:pt x="1832" y="8866"/>
                      </a:lnTo>
                      <a:lnTo>
                        <a:pt x="1905" y="8793"/>
                      </a:lnTo>
                      <a:close/>
                      <a:moveTo>
                        <a:pt x="13140" y="11088"/>
                      </a:moveTo>
                      <a:lnTo>
                        <a:pt x="13238" y="11113"/>
                      </a:lnTo>
                      <a:lnTo>
                        <a:pt x="13311" y="11162"/>
                      </a:lnTo>
                      <a:lnTo>
                        <a:pt x="13360" y="11235"/>
                      </a:lnTo>
                      <a:lnTo>
                        <a:pt x="13384" y="11333"/>
                      </a:lnTo>
                      <a:lnTo>
                        <a:pt x="13360" y="11430"/>
                      </a:lnTo>
                      <a:lnTo>
                        <a:pt x="13311" y="11504"/>
                      </a:lnTo>
                      <a:lnTo>
                        <a:pt x="13238" y="11552"/>
                      </a:lnTo>
                      <a:lnTo>
                        <a:pt x="13140" y="11577"/>
                      </a:lnTo>
                      <a:lnTo>
                        <a:pt x="2003" y="11577"/>
                      </a:lnTo>
                      <a:lnTo>
                        <a:pt x="1905" y="11552"/>
                      </a:lnTo>
                      <a:lnTo>
                        <a:pt x="1832" y="11504"/>
                      </a:lnTo>
                      <a:lnTo>
                        <a:pt x="1783" y="11430"/>
                      </a:lnTo>
                      <a:lnTo>
                        <a:pt x="1759" y="11333"/>
                      </a:lnTo>
                      <a:lnTo>
                        <a:pt x="1783" y="11235"/>
                      </a:lnTo>
                      <a:lnTo>
                        <a:pt x="1832" y="11162"/>
                      </a:lnTo>
                      <a:lnTo>
                        <a:pt x="1905" y="11113"/>
                      </a:lnTo>
                      <a:lnTo>
                        <a:pt x="2003" y="11088"/>
                      </a:lnTo>
                      <a:close/>
                      <a:moveTo>
                        <a:pt x="8255" y="13409"/>
                      </a:moveTo>
                      <a:lnTo>
                        <a:pt x="8353" y="13433"/>
                      </a:lnTo>
                      <a:lnTo>
                        <a:pt x="8426" y="13482"/>
                      </a:lnTo>
                      <a:lnTo>
                        <a:pt x="8475" y="13555"/>
                      </a:lnTo>
                      <a:lnTo>
                        <a:pt x="8500" y="13653"/>
                      </a:lnTo>
                      <a:lnTo>
                        <a:pt x="8475" y="13750"/>
                      </a:lnTo>
                      <a:lnTo>
                        <a:pt x="8426" y="13824"/>
                      </a:lnTo>
                      <a:lnTo>
                        <a:pt x="8353" y="13873"/>
                      </a:lnTo>
                      <a:lnTo>
                        <a:pt x="8255" y="13897"/>
                      </a:lnTo>
                      <a:lnTo>
                        <a:pt x="2003" y="13897"/>
                      </a:lnTo>
                      <a:lnTo>
                        <a:pt x="1905" y="13873"/>
                      </a:lnTo>
                      <a:lnTo>
                        <a:pt x="1832" y="13824"/>
                      </a:lnTo>
                      <a:lnTo>
                        <a:pt x="1783" y="13750"/>
                      </a:lnTo>
                      <a:lnTo>
                        <a:pt x="1759" y="13653"/>
                      </a:lnTo>
                      <a:lnTo>
                        <a:pt x="1783" y="13555"/>
                      </a:lnTo>
                      <a:lnTo>
                        <a:pt x="1832" y="13482"/>
                      </a:lnTo>
                      <a:lnTo>
                        <a:pt x="1905" y="13433"/>
                      </a:lnTo>
                      <a:lnTo>
                        <a:pt x="2003" y="13409"/>
                      </a:lnTo>
                      <a:close/>
                      <a:moveTo>
                        <a:pt x="635" y="0"/>
                      </a:moveTo>
                      <a:lnTo>
                        <a:pt x="489" y="49"/>
                      </a:lnTo>
                      <a:lnTo>
                        <a:pt x="342" y="122"/>
                      </a:lnTo>
                      <a:lnTo>
                        <a:pt x="220" y="220"/>
                      </a:lnTo>
                      <a:lnTo>
                        <a:pt x="123" y="342"/>
                      </a:lnTo>
                      <a:lnTo>
                        <a:pt x="74" y="464"/>
                      </a:lnTo>
                      <a:lnTo>
                        <a:pt x="25" y="611"/>
                      </a:lnTo>
                      <a:lnTo>
                        <a:pt x="0" y="782"/>
                      </a:lnTo>
                      <a:lnTo>
                        <a:pt x="0" y="17780"/>
                      </a:lnTo>
                      <a:lnTo>
                        <a:pt x="25" y="17927"/>
                      </a:lnTo>
                      <a:lnTo>
                        <a:pt x="74" y="18073"/>
                      </a:lnTo>
                      <a:lnTo>
                        <a:pt x="123" y="18195"/>
                      </a:lnTo>
                      <a:lnTo>
                        <a:pt x="220" y="18318"/>
                      </a:lnTo>
                      <a:lnTo>
                        <a:pt x="342" y="18415"/>
                      </a:lnTo>
                      <a:lnTo>
                        <a:pt x="489" y="18489"/>
                      </a:lnTo>
                      <a:lnTo>
                        <a:pt x="635" y="18537"/>
                      </a:lnTo>
                      <a:lnTo>
                        <a:pt x="782" y="18562"/>
                      </a:lnTo>
                      <a:lnTo>
                        <a:pt x="14361" y="18562"/>
                      </a:lnTo>
                      <a:lnTo>
                        <a:pt x="14508" y="18537"/>
                      </a:lnTo>
                      <a:lnTo>
                        <a:pt x="14654" y="18489"/>
                      </a:lnTo>
                      <a:lnTo>
                        <a:pt x="14801" y="18415"/>
                      </a:lnTo>
                      <a:lnTo>
                        <a:pt x="14923" y="18318"/>
                      </a:lnTo>
                      <a:lnTo>
                        <a:pt x="15021" y="18195"/>
                      </a:lnTo>
                      <a:lnTo>
                        <a:pt x="15069" y="18073"/>
                      </a:lnTo>
                      <a:lnTo>
                        <a:pt x="15118" y="17927"/>
                      </a:lnTo>
                      <a:lnTo>
                        <a:pt x="15143" y="17780"/>
                      </a:lnTo>
                      <a:lnTo>
                        <a:pt x="15143" y="3859"/>
                      </a:lnTo>
                      <a:lnTo>
                        <a:pt x="12554" y="3859"/>
                      </a:lnTo>
                      <a:lnTo>
                        <a:pt x="12285" y="3835"/>
                      </a:lnTo>
                      <a:lnTo>
                        <a:pt x="12065" y="3761"/>
                      </a:lnTo>
                      <a:lnTo>
                        <a:pt x="11846" y="3639"/>
                      </a:lnTo>
                      <a:lnTo>
                        <a:pt x="11650" y="3468"/>
                      </a:lnTo>
                      <a:lnTo>
                        <a:pt x="11504" y="3297"/>
                      </a:lnTo>
                      <a:lnTo>
                        <a:pt x="11382" y="3078"/>
                      </a:lnTo>
                      <a:lnTo>
                        <a:pt x="11308" y="2833"/>
                      </a:lnTo>
                      <a:lnTo>
                        <a:pt x="11284" y="2589"/>
                      </a:lnTo>
                      <a:lnTo>
                        <a:pt x="112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34" name="Shape 1790"/>
                <p:cNvSpPr/>
                <p:nvPr/>
              </p:nvSpPr>
              <p:spPr>
                <a:xfrm>
                  <a:off x="915850" y="922575"/>
                  <a:ext cx="84275" cy="84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71" h="3371" extrusionOk="0">
                      <a:moveTo>
                        <a:pt x="0" y="0"/>
                      </a:moveTo>
                      <a:lnTo>
                        <a:pt x="0" y="2589"/>
                      </a:lnTo>
                      <a:lnTo>
                        <a:pt x="0" y="2736"/>
                      </a:lnTo>
                      <a:lnTo>
                        <a:pt x="49" y="2882"/>
                      </a:lnTo>
                      <a:lnTo>
                        <a:pt x="122" y="3029"/>
                      </a:lnTo>
                      <a:lnTo>
                        <a:pt x="220" y="3126"/>
                      </a:lnTo>
                      <a:lnTo>
                        <a:pt x="342" y="3224"/>
                      </a:lnTo>
                      <a:lnTo>
                        <a:pt x="464" y="3297"/>
                      </a:lnTo>
                      <a:lnTo>
                        <a:pt x="611" y="3346"/>
                      </a:lnTo>
                      <a:lnTo>
                        <a:pt x="782" y="3371"/>
                      </a:lnTo>
                      <a:lnTo>
                        <a:pt x="3371" y="33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5785371" y="3624585"/>
              <a:ext cx="628245" cy="3047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sz="1400" b="1" dirty="0" err="1"/>
                <a:t>json</a:t>
              </a:r>
              <a:endParaRPr lang="en-US" sz="14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26159" y="3442631"/>
            <a:ext cx="1097280" cy="1116082"/>
            <a:chOff x="7526159" y="3442631"/>
            <a:chExt cx="1097280" cy="1116082"/>
          </a:xfrm>
        </p:grpSpPr>
        <p:pic>
          <p:nvPicPr>
            <p:cNvPr id="28" name="Graphic 27" descr="Open Folder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71958" y="361694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698204" y="4377671"/>
              <a:ext cx="790575" cy="1810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Energy Charts</a:t>
              </a:r>
            </a:p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File Server</a:t>
              </a:r>
            </a:p>
          </p:txBody>
        </p:sp>
        <p:pic>
          <p:nvPicPr>
            <p:cNvPr id="38" name="Content Placeholder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6159" y="3442631"/>
              <a:ext cx="1097280" cy="358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51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2053185"/>
            <a:ext cx="4250970" cy="29630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 line data query:</a:t>
            </a:r>
          </a:p>
          <a:p>
            <a:r>
              <a:rPr lang="en-US" dirty="0"/>
              <a:t>Running a python script for each power lines.</a:t>
            </a:r>
          </a:p>
          <a:p>
            <a:pPr lvl="1"/>
            <a:r>
              <a:rPr lang="en-US" dirty="0"/>
              <a:t>Key tag: power= line, Voltage= 220 kV</a:t>
            </a:r>
          </a:p>
          <a:p>
            <a:r>
              <a:rPr lang="en-US" dirty="0"/>
              <a:t>Repeat this process 3 times for 110 kV, 220 kV and 380 kV power lines. </a:t>
            </a:r>
          </a:p>
          <a:p>
            <a:r>
              <a:rPr lang="en-US" dirty="0"/>
              <a:t>Export the data in </a:t>
            </a:r>
            <a:r>
              <a:rPr lang="en-US" dirty="0" err="1"/>
              <a:t>GeoJSON</a:t>
            </a:r>
            <a:r>
              <a:rPr lang="en-US" dirty="0"/>
              <a:t> format. </a:t>
            </a:r>
          </a:p>
          <a:p>
            <a:r>
              <a:rPr lang="en-US" b="1" dirty="0" err="1"/>
              <a:t>GeoJSON</a:t>
            </a:r>
            <a:r>
              <a:rPr lang="en-US" dirty="0"/>
              <a:t> files are stored in the FTP server for further operation.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399"/>
            <a:ext cx="8208000" cy="1053086"/>
          </a:xfrm>
        </p:spPr>
        <p:txBody>
          <a:bodyPr/>
          <a:lstStyle/>
          <a:p>
            <a:r>
              <a:rPr lang="en-US" dirty="0"/>
              <a:t>Power transmission line data are extracted from the overpass-turbo API. Overpass API acts like a database of OSM. </a:t>
            </a:r>
          </a:p>
          <a:p>
            <a:r>
              <a:rPr lang="en-US" dirty="0"/>
              <a:t>It also offers search possibilities for viewing power lines on the OSM.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Power line Data 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614" y="2011075"/>
            <a:ext cx="3662586" cy="3018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75" y="1986506"/>
            <a:ext cx="3076863" cy="3029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185" y="2415520"/>
            <a:ext cx="3696509" cy="21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40" y="827142"/>
            <a:ext cx="7391931" cy="4301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3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43" b="5343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8969" y="1004400"/>
            <a:ext cx="4320000" cy="4320000"/>
          </a:xfrm>
          <a:solidFill>
            <a:srgbClr val="73B6E6"/>
          </a:solidFill>
        </p:spPr>
        <p:txBody>
          <a:bodyPr/>
          <a:lstStyle/>
          <a:p>
            <a:pPr algn="ctr"/>
            <a:r>
              <a:rPr lang="de-DE" sz="2400" dirty="0"/>
              <a:t>Online Visualization of German </a:t>
            </a:r>
            <a:br>
              <a:rPr lang="de-DE" sz="2400" dirty="0"/>
            </a:br>
            <a:r>
              <a:rPr lang="de-DE" sz="2400" dirty="0"/>
              <a:t>Power Plants </a:t>
            </a:r>
            <a:br>
              <a:rPr lang="de-DE" sz="2400" dirty="0"/>
            </a:br>
            <a:r>
              <a:rPr lang="de-DE" sz="2400" dirty="0"/>
              <a:t>and </a:t>
            </a:r>
            <a:br>
              <a:rPr lang="de-DE" sz="2400" dirty="0"/>
            </a:br>
            <a:r>
              <a:rPr lang="de-DE" sz="2400" dirty="0"/>
              <a:t>Their Production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de-DE" sz="1400" dirty="0"/>
          </a:p>
        </p:txBody>
      </p:sp>
      <p:sp>
        <p:nvSpPr>
          <p:cNvPr id="20" name="Textplatzhalter 9"/>
          <p:cNvSpPr txBox="1">
            <a:spLocks/>
          </p:cNvSpPr>
          <p:nvPr/>
        </p:nvSpPr>
        <p:spPr>
          <a:xfrm>
            <a:off x="7363328" y="4071488"/>
            <a:ext cx="1371600" cy="13716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sz="1200" b="1" dirty="0"/>
          </a:p>
          <a:p>
            <a:pPr marL="0" indent="0" algn="ctr">
              <a:buNone/>
            </a:pPr>
            <a:r>
              <a:rPr lang="de-DE" sz="1200" b="1" dirty="0"/>
              <a:t>Kazi Riaz Ullah</a:t>
            </a:r>
          </a:p>
          <a:p>
            <a:pPr marL="0" indent="0" algn="ctr">
              <a:buNone/>
            </a:pPr>
            <a:r>
              <a:rPr lang="de-DE" sz="1200" b="1" dirty="0"/>
              <a:t>INFOTECH</a:t>
            </a: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63" r="16663"/>
          <a:stretch>
            <a:fillRect/>
          </a:stretch>
        </p:blipFill>
        <p:spPr>
          <a:xfrm>
            <a:off x="7408520" y="4111296"/>
            <a:ext cx="1274400" cy="1274400"/>
          </a:xfrm>
        </p:spPr>
      </p:pic>
    </p:spTree>
    <p:extLst>
      <p:ext uri="{BB962C8B-B14F-4D97-AF65-F5344CB8AC3E}">
        <p14:creationId xmlns:p14="http://schemas.microsoft.com/office/powerpoint/2010/main" val="44084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llout: Left Arrow 32"/>
          <p:cNvSpPr/>
          <p:nvPr/>
        </p:nvSpPr>
        <p:spPr>
          <a:xfrm>
            <a:off x="1743964" y="2422716"/>
            <a:ext cx="5449094" cy="1065797"/>
          </a:xfrm>
          <a:prstGeom prst="leftArrowCallout">
            <a:avLst>
              <a:gd name="adj1" fmla="val 30226"/>
              <a:gd name="adj2" fmla="val 30644"/>
              <a:gd name="adj3" fmla="val 25000"/>
              <a:gd name="adj4" fmla="val 318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Graphic 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0458" y="912644"/>
            <a:ext cx="914400" cy="914400"/>
          </a:xfrm>
          <a:prstGeom prst="rect">
            <a:avLst/>
          </a:prstGeom>
        </p:spPr>
      </p:pic>
      <p:pic>
        <p:nvPicPr>
          <p:cNvPr id="7" name="Graphic 6" descr="User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000" y="1208230"/>
            <a:ext cx="731520" cy="731520"/>
          </a:xfrm>
          <a:prstGeom prst="rect">
            <a:avLst/>
          </a:prstGeom>
        </p:spPr>
      </p:pic>
      <p:pic>
        <p:nvPicPr>
          <p:cNvPr id="13" name="Graphic 12" descr="Monit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996" y="943538"/>
            <a:ext cx="731520" cy="731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403" y="808099"/>
            <a:ext cx="1342706" cy="2090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Energy Charts/map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1743963" y="1097800"/>
            <a:ext cx="4446327" cy="51950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819109" y="1255413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request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4951" y="1188973"/>
            <a:ext cx="1295849" cy="398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Energy Charts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Web Server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6684990" y="1835041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Graphic 20" descr="Paper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115" y="2437155"/>
            <a:ext cx="548640" cy="548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5000" y="2425178"/>
            <a:ext cx="1343967" cy="1063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t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HTML, CSS,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 err="1"/>
              <a:t>JavaScripts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&amp; JSON Files </a:t>
            </a:r>
          </a:p>
        </p:txBody>
      </p:sp>
      <p:pic>
        <p:nvPicPr>
          <p:cNvPr id="23" name="Graphic 2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4235" y="4061316"/>
            <a:ext cx="914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3578" y="4295275"/>
            <a:ext cx="1368822" cy="5240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 err="1"/>
              <a:t>Mapbox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Map tile server</a:t>
            </a:r>
          </a:p>
        </p:txBody>
      </p:sp>
      <p:pic>
        <p:nvPicPr>
          <p:cNvPr id="29" name="Graphic 28" descr="Tabl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6653" y="2976046"/>
            <a:ext cx="429565" cy="587645"/>
          </a:xfrm>
          <a:prstGeom prst="rect">
            <a:avLst/>
          </a:prstGeom>
        </p:spPr>
      </p:pic>
      <p:sp>
        <p:nvSpPr>
          <p:cNvPr id="31" name="Arrow: Down 30"/>
          <p:cNvSpPr/>
          <p:nvPr/>
        </p:nvSpPr>
        <p:spPr>
          <a:xfrm rot="10800000">
            <a:off x="6710882" y="3603987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378828" y="3178457"/>
            <a:ext cx="1353312" cy="31005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Base map Tiles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1605" y="2428882"/>
            <a:ext cx="1059950" cy="1059950"/>
            <a:chOff x="4295859" y="2040812"/>
            <a:chExt cx="1059950" cy="1059950"/>
          </a:xfrm>
        </p:grpSpPr>
        <p:pic>
          <p:nvPicPr>
            <p:cNvPr id="39" name="Graphic 38" descr="Tablet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95859" y="2040812"/>
              <a:ext cx="1059950" cy="105995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496096" y="2466031"/>
              <a:ext cx="659476" cy="2651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Browser</a:t>
              </a:r>
            </a:p>
          </p:txBody>
        </p:sp>
      </p:grpSp>
      <p:sp>
        <p:nvSpPr>
          <p:cNvPr id="42" name="Freeform 302"/>
          <p:cNvSpPr>
            <a:spLocks noChangeAspect="1"/>
          </p:cNvSpPr>
          <p:nvPr/>
        </p:nvSpPr>
        <p:spPr bwMode="auto">
          <a:xfrm>
            <a:off x="5681290" y="2561681"/>
            <a:ext cx="640080" cy="800100"/>
          </a:xfrm>
          <a:custGeom>
            <a:avLst/>
            <a:gdLst>
              <a:gd name="T0" fmla="*/ 2632 w 2711"/>
              <a:gd name="T1" fmla="*/ 1437 h 3652"/>
              <a:gd name="T2" fmla="*/ 2546 w 2711"/>
              <a:gd name="T3" fmla="*/ 839 h 3652"/>
              <a:gd name="T4" fmla="*/ 2470 w 2711"/>
              <a:gd name="T5" fmla="*/ 664 h 3652"/>
              <a:gd name="T6" fmla="*/ 2287 w 2711"/>
              <a:gd name="T7" fmla="*/ 580 h 3652"/>
              <a:gd name="T8" fmla="*/ 2316 w 2711"/>
              <a:gd name="T9" fmla="*/ 490 h 3652"/>
              <a:gd name="T10" fmla="*/ 2232 w 2711"/>
              <a:gd name="T11" fmla="*/ 461 h 3652"/>
              <a:gd name="T12" fmla="*/ 2117 w 2711"/>
              <a:gd name="T13" fmla="*/ 349 h 3652"/>
              <a:gd name="T14" fmla="*/ 1985 w 2711"/>
              <a:gd name="T15" fmla="*/ 344 h 3652"/>
              <a:gd name="T16" fmla="*/ 1934 w 2711"/>
              <a:gd name="T17" fmla="*/ 350 h 3652"/>
              <a:gd name="T18" fmla="*/ 1920 w 2711"/>
              <a:gd name="T19" fmla="*/ 291 h 3652"/>
              <a:gd name="T20" fmla="*/ 1815 w 2711"/>
              <a:gd name="T21" fmla="*/ 408 h 3652"/>
              <a:gd name="T22" fmla="*/ 1616 w 2711"/>
              <a:gd name="T23" fmla="*/ 496 h 3652"/>
              <a:gd name="T24" fmla="*/ 1430 w 2711"/>
              <a:gd name="T25" fmla="*/ 568 h 3652"/>
              <a:gd name="T26" fmla="*/ 1462 w 2711"/>
              <a:gd name="T27" fmla="*/ 422 h 3652"/>
              <a:gd name="T28" fmla="*/ 1371 w 2711"/>
              <a:gd name="T29" fmla="*/ 359 h 3652"/>
              <a:gd name="T30" fmla="*/ 1210 w 2711"/>
              <a:gd name="T31" fmla="*/ 278 h 3652"/>
              <a:gd name="T32" fmla="*/ 1176 w 2711"/>
              <a:gd name="T33" fmla="*/ 145 h 3652"/>
              <a:gd name="T34" fmla="*/ 1010 w 2711"/>
              <a:gd name="T35" fmla="*/ 133 h 3652"/>
              <a:gd name="T36" fmla="*/ 782 w 2711"/>
              <a:gd name="T37" fmla="*/ 88 h 3652"/>
              <a:gd name="T38" fmla="*/ 718 w 2711"/>
              <a:gd name="T39" fmla="*/ 6 h 3652"/>
              <a:gd name="T40" fmla="*/ 695 w 2711"/>
              <a:gd name="T41" fmla="*/ 136 h 3652"/>
              <a:gd name="T42" fmla="*/ 792 w 2711"/>
              <a:gd name="T43" fmla="*/ 102 h 3652"/>
              <a:gd name="T44" fmla="*/ 874 w 2711"/>
              <a:gd name="T45" fmla="*/ 228 h 3652"/>
              <a:gd name="T46" fmla="*/ 817 w 2711"/>
              <a:gd name="T47" fmla="*/ 301 h 3652"/>
              <a:gd name="T48" fmla="*/ 851 w 2711"/>
              <a:gd name="T49" fmla="*/ 334 h 3652"/>
              <a:gd name="T50" fmla="*/ 902 w 2711"/>
              <a:gd name="T51" fmla="*/ 446 h 3652"/>
              <a:gd name="T52" fmla="*/ 859 w 2711"/>
              <a:gd name="T53" fmla="*/ 500 h 3652"/>
              <a:gd name="T54" fmla="*/ 1000 w 2711"/>
              <a:gd name="T55" fmla="*/ 604 h 3652"/>
              <a:gd name="T56" fmla="*/ 1124 w 2711"/>
              <a:gd name="T57" fmla="*/ 749 h 3652"/>
              <a:gd name="T58" fmla="*/ 984 w 2711"/>
              <a:gd name="T59" fmla="*/ 621 h 3652"/>
              <a:gd name="T60" fmla="*/ 728 w 2711"/>
              <a:gd name="T61" fmla="*/ 707 h 3652"/>
              <a:gd name="T62" fmla="*/ 752 w 2711"/>
              <a:gd name="T63" fmla="*/ 799 h 3652"/>
              <a:gd name="T64" fmla="*/ 709 w 2711"/>
              <a:gd name="T65" fmla="*/ 794 h 3652"/>
              <a:gd name="T66" fmla="*/ 627 w 2711"/>
              <a:gd name="T67" fmla="*/ 678 h 3652"/>
              <a:gd name="T68" fmla="*/ 325 w 2711"/>
              <a:gd name="T69" fmla="*/ 767 h 3652"/>
              <a:gd name="T70" fmla="*/ 379 w 2711"/>
              <a:gd name="T71" fmla="*/ 843 h 3652"/>
              <a:gd name="T72" fmla="*/ 442 w 2711"/>
              <a:gd name="T73" fmla="*/ 898 h 3652"/>
              <a:gd name="T74" fmla="*/ 373 w 2711"/>
              <a:gd name="T75" fmla="*/ 925 h 3652"/>
              <a:gd name="T76" fmla="*/ 311 w 2711"/>
              <a:gd name="T77" fmla="*/ 1361 h 3652"/>
              <a:gd name="T78" fmla="*/ 23 w 2711"/>
              <a:gd name="T79" fmla="*/ 1715 h 3652"/>
              <a:gd name="T80" fmla="*/ 37 w 2711"/>
              <a:gd name="T81" fmla="*/ 2084 h 3652"/>
              <a:gd name="T82" fmla="*/ 74 w 2711"/>
              <a:gd name="T83" fmla="*/ 2379 h 3652"/>
              <a:gd name="T84" fmla="*/ 237 w 2711"/>
              <a:gd name="T85" fmla="*/ 2803 h 3652"/>
              <a:gd name="T86" fmla="*/ 658 w 2711"/>
              <a:gd name="T87" fmla="*/ 2882 h 3652"/>
              <a:gd name="T88" fmla="*/ 507 w 2711"/>
              <a:gd name="T89" fmla="*/ 3242 h 3652"/>
              <a:gd name="T90" fmla="*/ 621 w 2711"/>
              <a:gd name="T91" fmla="*/ 3562 h 3652"/>
              <a:gd name="T92" fmla="*/ 847 w 2711"/>
              <a:gd name="T93" fmla="*/ 3510 h 3652"/>
              <a:gd name="T94" fmla="*/ 1034 w 2711"/>
              <a:gd name="T95" fmla="*/ 3499 h 3652"/>
              <a:gd name="T96" fmla="*/ 1180 w 2711"/>
              <a:gd name="T97" fmla="*/ 3556 h 3652"/>
              <a:gd name="T98" fmla="*/ 1372 w 2711"/>
              <a:gd name="T99" fmla="*/ 3568 h 3652"/>
              <a:gd name="T100" fmla="*/ 1726 w 2711"/>
              <a:gd name="T101" fmla="*/ 3516 h 3652"/>
              <a:gd name="T102" fmla="*/ 2122 w 2711"/>
              <a:gd name="T103" fmla="*/ 3481 h 3652"/>
              <a:gd name="T104" fmla="*/ 2248 w 2711"/>
              <a:gd name="T105" fmla="*/ 3206 h 3652"/>
              <a:gd name="T106" fmla="*/ 2227 w 2711"/>
              <a:gd name="T107" fmla="*/ 2923 h 3652"/>
              <a:gd name="T108" fmla="*/ 1961 w 2711"/>
              <a:gd name="T109" fmla="*/ 2504 h 3652"/>
              <a:gd name="T110" fmla="*/ 1929 w 2711"/>
              <a:gd name="T111" fmla="*/ 2319 h 3652"/>
              <a:gd name="T112" fmla="*/ 2362 w 2711"/>
              <a:gd name="T113" fmla="*/ 2076 h 3652"/>
              <a:gd name="T114" fmla="*/ 2642 w 2711"/>
              <a:gd name="T115" fmla="*/ 2056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3652">
                <a:moveTo>
                  <a:pt x="2711" y="1803"/>
                </a:moveTo>
                <a:lnTo>
                  <a:pt x="2634" y="1657"/>
                </a:lnTo>
                <a:lnTo>
                  <a:pt x="2602" y="1538"/>
                </a:lnTo>
                <a:lnTo>
                  <a:pt x="2632" y="1437"/>
                </a:lnTo>
                <a:lnTo>
                  <a:pt x="2577" y="1322"/>
                </a:lnTo>
                <a:lnTo>
                  <a:pt x="2590" y="1180"/>
                </a:lnTo>
                <a:lnTo>
                  <a:pt x="2455" y="1067"/>
                </a:lnTo>
                <a:lnTo>
                  <a:pt x="2546" y="839"/>
                </a:lnTo>
                <a:lnTo>
                  <a:pt x="2541" y="671"/>
                </a:lnTo>
                <a:lnTo>
                  <a:pt x="2524" y="668"/>
                </a:lnTo>
                <a:lnTo>
                  <a:pt x="2497" y="641"/>
                </a:lnTo>
                <a:lnTo>
                  <a:pt x="2470" y="664"/>
                </a:lnTo>
                <a:lnTo>
                  <a:pt x="2454" y="624"/>
                </a:lnTo>
                <a:lnTo>
                  <a:pt x="2424" y="622"/>
                </a:lnTo>
                <a:lnTo>
                  <a:pt x="2380" y="625"/>
                </a:lnTo>
                <a:lnTo>
                  <a:pt x="2287" y="580"/>
                </a:lnTo>
                <a:lnTo>
                  <a:pt x="2316" y="563"/>
                </a:lnTo>
                <a:lnTo>
                  <a:pt x="2329" y="536"/>
                </a:lnTo>
                <a:lnTo>
                  <a:pt x="2295" y="500"/>
                </a:lnTo>
                <a:lnTo>
                  <a:pt x="2316" y="490"/>
                </a:lnTo>
                <a:lnTo>
                  <a:pt x="2292" y="481"/>
                </a:lnTo>
                <a:lnTo>
                  <a:pt x="2279" y="441"/>
                </a:lnTo>
                <a:lnTo>
                  <a:pt x="2242" y="437"/>
                </a:lnTo>
                <a:lnTo>
                  <a:pt x="2232" y="461"/>
                </a:lnTo>
                <a:lnTo>
                  <a:pt x="2205" y="422"/>
                </a:lnTo>
                <a:lnTo>
                  <a:pt x="2175" y="425"/>
                </a:lnTo>
                <a:lnTo>
                  <a:pt x="2158" y="405"/>
                </a:lnTo>
                <a:lnTo>
                  <a:pt x="2117" y="349"/>
                </a:lnTo>
                <a:lnTo>
                  <a:pt x="2074" y="302"/>
                </a:lnTo>
                <a:lnTo>
                  <a:pt x="2054" y="310"/>
                </a:lnTo>
                <a:lnTo>
                  <a:pt x="2044" y="334"/>
                </a:lnTo>
                <a:lnTo>
                  <a:pt x="1985" y="344"/>
                </a:lnTo>
                <a:lnTo>
                  <a:pt x="1931" y="407"/>
                </a:lnTo>
                <a:lnTo>
                  <a:pt x="1908" y="390"/>
                </a:lnTo>
                <a:lnTo>
                  <a:pt x="1904" y="367"/>
                </a:lnTo>
                <a:lnTo>
                  <a:pt x="1934" y="350"/>
                </a:lnTo>
                <a:lnTo>
                  <a:pt x="1947" y="305"/>
                </a:lnTo>
                <a:lnTo>
                  <a:pt x="2017" y="307"/>
                </a:lnTo>
                <a:lnTo>
                  <a:pt x="2017" y="290"/>
                </a:lnTo>
                <a:lnTo>
                  <a:pt x="1920" y="291"/>
                </a:lnTo>
                <a:lnTo>
                  <a:pt x="1861" y="358"/>
                </a:lnTo>
                <a:lnTo>
                  <a:pt x="1851" y="408"/>
                </a:lnTo>
                <a:lnTo>
                  <a:pt x="1805" y="435"/>
                </a:lnTo>
                <a:lnTo>
                  <a:pt x="1815" y="408"/>
                </a:lnTo>
                <a:lnTo>
                  <a:pt x="1778" y="395"/>
                </a:lnTo>
                <a:lnTo>
                  <a:pt x="1661" y="463"/>
                </a:lnTo>
                <a:lnTo>
                  <a:pt x="1659" y="500"/>
                </a:lnTo>
                <a:lnTo>
                  <a:pt x="1616" y="496"/>
                </a:lnTo>
                <a:lnTo>
                  <a:pt x="1629" y="553"/>
                </a:lnTo>
                <a:lnTo>
                  <a:pt x="1546" y="513"/>
                </a:lnTo>
                <a:lnTo>
                  <a:pt x="1470" y="527"/>
                </a:lnTo>
                <a:lnTo>
                  <a:pt x="1430" y="568"/>
                </a:lnTo>
                <a:lnTo>
                  <a:pt x="1406" y="561"/>
                </a:lnTo>
                <a:lnTo>
                  <a:pt x="1392" y="468"/>
                </a:lnTo>
                <a:lnTo>
                  <a:pt x="1439" y="442"/>
                </a:lnTo>
                <a:lnTo>
                  <a:pt x="1462" y="422"/>
                </a:lnTo>
                <a:lnTo>
                  <a:pt x="1504" y="338"/>
                </a:lnTo>
                <a:lnTo>
                  <a:pt x="1498" y="311"/>
                </a:lnTo>
                <a:lnTo>
                  <a:pt x="1404" y="332"/>
                </a:lnTo>
                <a:lnTo>
                  <a:pt x="1371" y="359"/>
                </a:lnTo>
                <a:lnTo>
                  <a:pt x="1307" y="307"/>
                </a:lnTo>
                <a:lnTo>
                  <a:pt x="1260" y="277"/>
                </a:lnTo>
                <a:lnTo>
                  <a:pt x="1231" y="330"/>
                </a:lnTo>
                <a:lnTo>
                  <a:pt x="1210" y="278"/>
                </a:lnTo>
                <a:lnTo>
                  <a:pt x="1133" y="261"/>
                </a:lnTo>
                <a:lnTo>
                  <a:pt x="1173" y="211"/>
                </a:lnTo>
                <a:lnTo>
                  <a:pt x="1179" y="175"/>
                </a:lnTo>
                <a:lnTo>
                  <a:pt x="1176" y="145"/>
                </a:lnTo>
                <a:lnTo>
                  <a:pt x="1156" y="112"/>
                </a:lnTo>
                <a:lnTo>
                  <a:pt x="1129" y="115"/>
                </a:lnTo>
                <a:lnTo>
                  <a:pt x="1075" y="96"/>
                </a:lnTo>
                <a:lnTo>
                  <a:pt x="1010" y="133"/>
                </a:lnTo>
                <a:lnTo>
                  <a:pt x="1029" y="100"/>
                </a:lnTo>
                <a:lnTo>
                  <a:pt x="933" y="129"/>
                </a:lnTo>
                <a:lnTo>
                  <a:pt x="822" y="75"/>
                </a:lnTo>
                <a:lnTo>
                  <a:pt x="782" y="88"/>
                </a:lnTo>
                <a:lnTo>
                  <a:pt x="759" y="100"/>
                </a:lnTo>
                <a:lnTo>
                  <a:pt x="725" y="66"/>
                </a:lnTo>
                <a:lnTo>
                  <a:pt x="718" y="29"/>
                </a:lnTo>
                <a:lnTo>
                  <a:pt x="718" y="6"/>
                </a:lnTo>
                <a:lnTo>
                  <a:pt x="698" y="0"/>
                </a:lnTo>
                <a:lnTo>
                  <a:pt x="685" y="46"/>
                </a:lnTo>
                <a:lnTo>
                  <a:pt x="685" y="100"/>
                </a:lnTo>
                <a:lnTo>
                  <a:pt x="695" y="136"/>
                </a:lnTo>
                <a:lnTo>
                  <a:pt x="702" y="126"/>
                </a:lnTo>
                <a:lnTo>
                  <a:pt x="709" y="90"/>
                </a:lnTo>
                <a:lnTo>
                  <a:pt x="752" y="110"/>
                </a:lnTo>
                <a:lnTo>
                  <a:pt x="792" y="102"/>
                </a:lnTo>
                <a:lnTo>
                  <a:pt x="816" y="125"/>
                </a:lnTo>
                <a:lnTo>
                  <a:pt x="832" y="162"/>
                </a:lnTo>
                <a:lnTo>
                  <a:pt x="836" y="191"/>
                </a:lnTo>
                <a:lnTo>
                  <a:pt x="874" y="228"/>
                </a:lnTo>
                <a:lnTo>
                  <a:pt x="907" y="253"/>
                </a:lnTo>
                <a:lnTo>
                  <a:pt x="887" y="293"/>
                </a:lnTo>
                <a:lnTo>
                  <a:pt x="850" y="291"/>
                </a:lnTo>
                <a:lnTo>
                  <a:pt x="817" y="301"/>
                </a:lnTo>
                <a:lnTo>
                  <a:pt x="795" y="331"/>
                </a:lnTo>
                <a:lnTo>
                  <a:pt x="805" y="367"/>
                </a:lnTo>
                <a:lnTo>
                  <a:pt x="841" y="357"/>
                </a:lnTo>
                <a:lnTo>
                  <a:pt x="851" y="334"/>
                </a:lnTo>
                <a:lnTo>
                  <a:pt x="878" y="360"/>
                </a:lnTo>
                <a:lnTo>
                  <a:pt x="831" y="404"/>
                </a:lnTo>
                <a:lnTo>
                  <a:pt x="842" y="444"/>
                </a:lnTo>
                <a:lnTo>
                  <a:pt x="902" y="446"/>
                </a:lnTo>
                <a:lnTo>
                  <a:pt x="913" y="483"/>
                </a:lnTo>
                <a:lnTo>
                  <a:pt x="906" y="500"/>
                </a:lnTo>
                <a:lnTo>
                  <a:pt x="896" y="520"/>
                </a:lnTo>
                <a:lnTo>
                  <a:pt x="859" y="500"/>
                </a:lnTo>
                <a:lnTo>
                  <a:pt x="852" y="510"/>
                </a:lnTo>
                <a:lnTo>
                  <a:pt x="849" y="553"/>
                </a:lnTo>
                <a:lnTo>
                  <a:pt x="929" y="589"/>
                </a:lnTo>
                <a:lnTo>
                  <a:pt x="1000" y="604"/>
                </a:lnTo>
                <a:lnTo>
                  <a:pt x="1046" y="621"/>
                </a:lnTo>
                <a:lnTo>
                  <a:pt x="1084" y="667"/>
                </a:lnTo>
                <a:lnTo>
                  <a:pt x="1085" y="718"/>
                </a:lnTo>
                <a:lnTo>
                  <a:pt x="1124" y="749"/>
                </a:lnTo>
                <a:lnTo>
                  <a:pt x="1195" y="783"/>
                </a:lnTo>
                <a:lnTo>
                  <a:pt x="1121" y="774"/>
                </a:lnTo>
                <a:lnTo>
                  <a:pt x="1044" y="678"/>
                </a:lnTo>
                <a:lnTo>
                  <a:pt x="984" y="621"/>
                </a:lnTo>
                <a:lnTo>
                  <a:pt x="900" y="612"/>
                </a:lnTo>
                <a:lnTo>
                  <a:pt x="790" y="600"/>
                </a:lnTo>
                <a:lnTo>
                  <a:pt x="740" y="647"/>
                </a:lnTo>
                <a:lnTo>
                  <a:pt x="728" y="707"/>
                </a:lnTo>
                <a:lnTo>
                  <a:pt x="748" y="773"/>
                </a:lnTo>
                <a:lnTo>
                  <a:pt x="776" y="799"/>
                </a:lnTo>
                <a:lnTo>
                  <a:pt x="749" y="823"/>
                </a:lnTo>
                <a:lnTo>
                  <a:pt x="752" y="799"/>
                </a:lnTo>
                <a:lnTo>
                  <a:pt x="721" y="747"/>
                </a:lnTo>
                <a:lnTo>
                  <a:pt x="668" y="734"/>
                </a:lnTo>
                <a:lnTo>
                  <a:pt x="665" y="757"/>
                </a:lnTo>
                <a:lnTo>
                  <a:pt x="709" y="794"/>
                </a:lnTo>
                <a:lnTo>
                  <a:pt x="689" y="823"/>
                </a:lnTo>
                <a:lnTo>
                  <a:pt x="639" y="817"/>
                </a:lnTo>
                <a:lnTo>
                  <a:pt x="614" y="708"/>
                </a:lnTo>
                <a:lnTo>
                  <a:pt x="627" y="678"/>
                </a:lnTo>
                <a:lnTo>
                  <a:pt x="391" y="687"/>
                </a:lnTo>
                <a:lnTo>
                  <a:pt x="341" y="747"/>
                </a:lnTo>
                <a:lnTo>
                  <a:pt x="349" y="774"/>
                </a:lnTo>
                <a:lnTo>
                  <a:pt x="325" y="767"/>
                </a:lnTo>
                <a:lnTo>
                  <a:pt x="302" y="790"/>
                </a:lnTo>
                <a:lnTo>
                  <a:pt x="305" y="844"/>
                </a:lnTo>
                <a:lnTo>
                  <a:pt x="335" y="849"/>
                </a:lnTo>
                <a:lnTo>
                  <a:pt x="379" y="843"/>
                </a:lnTo>
                <a:lnTo>
                  <a:pt x="419" y="839"/>
                </a:lnTo>
                <a:lnTo>
                  <a:pt x="446" y="885"/>
                </a:lnTo>
                <a:lnTo>
                  <a:pt x="470" y="932"/>
                </a:lnTo>
                <a:lnTo>
                  <a:pt x="442" y="898"/>
                </a:lnTo>
                <a:lnTo>
                  <a:pt x="416" y="875"/>
                </a:lnTo>
                <a:lnTo>
                  <a:pt x="389" y="873"/>
                </a:lnTo>
                <a:lnTo>
                  <a:pt x="372" y="893"/>
                </a:lnTo>
                <a:lnTo>
                  <a:pt x="373" y="925"/>
                </a:lnTo>
                <a:lnTo>
                  <a:pt x="318" y="1102"/>
                </a:lnTo>
                <a:lnTo>
                  <a:pt x="325" y="1232"/>
                </a:lnTo>
                <a:lnTo>
                  <a:pt x="280" y="1275"/>
                </a:lnTo>
                <a:lnTo>
                  <a:pt x="311" y="1361"/>
                </a:lnTo>
                <a:lnTo>
                  <a:pt x="251" y="1451"/>
                </a:lnTo>
                <a:lnTo>
                  <a:pt x="165" y="1531"/>
                </a:lnTo>
                <a:lnTo>
                  <a:pt x="22" y="1586"/>
                </a:lnTo>
                <a:lnTo>
                  <a:pt x="23" y="1715"/>
                </a:lnTo>
                <a:lnTo>
                  <a:pt x="68" y="1831"/>
                </a:lnTo>
                <a:lnTo>
                  <a:pt x="12" y="1938"/>
                </a:lnTo>
                <a:lnTo>
                  <a:pt x="0" y="2034"/>
                </a:lnTo>
                <a:lnTo>
                  <a:pt x="37" y="2084"/>
                </a:lnTo>
                <a:lnTo>
                  <a:pt x="71" y="2146"/>
                </a:lnTo>
                <a:lnTo>
                  <a:pt x="115" y="2160"/>
                </a:lnTo>
                <a:lnTo>
                  <a:pt x="115" y="2266"/>
                </a:lnTo>
                <a:lnTo>
                  <a:pt x="74" y="2379"/>
                </a:lnTo>
                <a:lnTo>
                  <a:pt x="84" y="2462"/>
                </a:lnTo>
                <a:lnTo>
                  <a:pt x="132" y="2574"/>
                </a:lnTo>
                <a:lnTo>
                  <a:pt x="123" y="2687"/>
                </a:lnTo>
                <a:lnTo>
                  <a:pt x="237" y="2803"/>
                </a:lnTo>
                <a:lnTo>
                  <a:pt x="377" y="2810"/>
                </a:lnTo>
                <a:lnTo>
                  <a:pt x="464" y="2847"/>
                </a:lnTo>
                <a:lnTo>
                  <a:pt x="524" y="2839"/>
                </a:lnTo>
                <a:lnTo>
                  <a:pt x="658" y="2882"/>
                </a:lnTo>
                <a:lnTo>
                  <a:pt x="674" y="2907"/>
                </a:lnTo>
                <a:lnTo>
                  <a:pt x="612" y="2962"/>
                </a:lnTo>
                <a:lnTo>
                  <a:pt x="536" y="3069"/>
                </a:lnTo>
                <a:lnTo>
                  <a:pt x="507" y="3242"/>
                </a:lnTo>
                <a:lnTo>
                  <a:pt x="439" y="3434"/>
                </a:lnTo>
                <a:lnTo>
                  <a:pt x="454" y="3547"/>
                </a:lnTo>
                <a:lnTo>
                  <a:pt x="527" y="3537"/>
                </a:lnTo>
                <a:lnTo>
                  <a:pt x="621" y="3562"/>
                </a:lnTo>
                <a:lnTo>
                  <a:pt x="683" y="3528"/>
                </a:lnTo>
                <a:lnTo>
                  <a:pt x="763" y="3541"/>
                </a:lnTo>
                <a:lnTo>
                  <a:pt x="813" y="3481"/>
                </a:lnTo>
                <a:lnTo>
                  <a:pt x="847" y="3510"/>
                </a:lnTo>
                <a:lnTo>
                  <a:pt x="924" y="3460"/>
                </a:lnTo>
                <a:lnTo>
                  <a:pt x="981" y="3479"/>
                </a:lnTo>
                <a:lnTo>
                  <a:pt x="998" y="3442"/>
                </a:lnTo>
                <a:lnTo>
                  <a:pt x="1034" y="3499"/>
                </a:lnTo>
                <a:lnTo>
                  <a:pt x="1089" y="3512"/>
                </a:lnTo>
                <a:lnTo>
                  <a:pt x="1129" y="3511"/>
                </a:lnTo>
                <a:lnTo>
                  <a:pt x="1171" y="3512"/>
                </a:lnTo>
                <a:lnTo>
                  <a:pt x="1180" y="3556"/>
                </a:lnTo>
                <a:lnTo>
                  <a:pt x="1275" y="3648"/>
                </a:lnTo>
                <a:lnTo>
                  <a:pt x="1336" y="3652"/>
                </a:lnTo>
                <a:lnTo>
                  <a:pt x="1381" y="3602"/>
                </a:lnTo>
                <a:lnTo>
                  <a:pt x="1372" y="3568"/>
                </a:lnTo>
                <a:lnTo>
                  <a:pt x="1451" y="3553"/>
                </a:lnTo>
                <a:lnTo>
                  <a:pt x="1550" y="3615"/>
                </a:lnTo>
                <a:lnTo>
                  <a:pt x="1674" y="3591"/>
                </a:lnTo>
                <a:lnTo>
                  <a:pt x="1726" y="3516"/>
                </a:lnTo>
                <a:lnTo>
                  <a:pt x="1922" y="3522"/>
                </a:lnTo>
                <a:lnTo>
                  <a:pt x="1992" y="3487"/>
                </a:lnTo>
                <a:lnTo>
                  <a:pt x="2148" y="3551"/>
                </a:lnTo>
                <a:lnTo>
                  <a:pt x="2122" y="3481"/>
                </a:lnTo>
                <a:lnTo>
                  <a:pt x="2147" y="3428"/>
                </a:lnTo>
                <a:lnTo>
                  <a:pt x="2063" y="3309"/>
                </a:lnTo>
                <a:lnTo>
                  <a:pt x="2186" y="3206"/>
                </a:lnTo>
                <a:lnTo>
                  <a:pt x="2248" y="3206"/>
                </a:lnTo>
                <a:lnTo>
                  <a:pt x="2261" y="3117"/>
                </a:lnTo>
                <a:lnTo>
                  <a:pt x="2358" y="3045"/>
                </a:lnTo>
                <a:lnTo>
                  <a:pt x="2334" y="3001"/>
                </a:lnTo>
                <a:lnTo>
                  <a:pt x="2227" y="2923"/>
                </a:lnTo>
                <a:lnTo>
                  <a:pt x="2204" y="2834"/>
                </a:lnTo>
                <a:lnTo>
                  <a:pt x="2097" y="2774"/>
                </a:lnTo>
                <a:lnTo>
                  <a:pt x="1981" y="2650"/>
                </a:lnTo>
                <a:lnTo>
                  <a:pt x="1961" y="2504"/>
                </a:lnTo>
                <a:lnTo>
                  <a:pt x="1868" y="2377"/>
                </a:lnTo>
                <a:lnTo>
                  <a:pt x="1849" y="2293"/>
                </a:lnTo>
                <a:lnTo>
                  <a:pt x="1888" y="2244"/>
                </a:lnTo>
                <a:lnTo>
                  <a:pt x="1929" y="2319"/>
                </a:lnTo>
                <a:lnTo>
                  <a:pt x="1969" y="2283"/>
                </a:lnTo>
                <a:lnTo>
                  <a:pt x="2136" y="2206"/>
                </a:lnTo>
                <a:lnTo>
                  <a:pt x="2203" y="2196"/>
                </a:lnTo>
                <a:lnTo>
                  <a:pt x="2362" y="2076"/>
                </a:lnTo>
                <a:lnTo>
                  <a:pt x="2464" y="2048"/>
                </a:lnTo>
                <a:lnTo>
                  <a:pt x="2441" y="1974"/>
                </a:lnTo>
                <a:lnTo>
                  <a:pt x="2516" y="1964"/>
                </a:lnTo>
                <a:lnTo>
                  <a:pt x="2642" y="2056"/>
                </a:lnTo>
                <a:lnTo>
                  <a:pt x="2668" y="1971"/>
                </a:lnTo>
                <a:lnTo>
                  <a:pt x="2711" y="1864"/>
                </a:lnTo>
                <a:lnTo>
                  <a:pt x="2711" y="18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69667" y="2502920"/>
            <a:ext cx="869837" cy="896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177905" y="2861050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response</a:t>
            </a:r>
          </a:p>
        </p:txBody>
      </p:sp>
      <p:sp>
        <p:nvSpPr>
          <p:cNvPr id="46" name="Arrow: Up 45"/>
          <p:cNvSpPr/>
          <p:nvPr/>
        </p:nvSpPr>
        <p:spPr>
          <a:xfrm>
            <a:off x="926432" y="1939750"/>
            <a:ext cx="409684" cy="482966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784" y="3423484"/>
            <a:ext cx="2425799" cy="17677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64343" y="3931588"/>
            <a:ext cx="1323473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b="1" dirty="0"/>
              <a:t>Map View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in the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Browser</a:t>
            </a:r>
          </a:p>
        </p:txBody>
      </p:sp>
      <p:sp>
        <p:nvSpPr>
          <p:cNvPr id="34" name="Arrow: Down 33"/>
          <p:cNvSpPr/>
          <p:nvPr/>
        </p:nvSpPr>
        <p:spPr>
          <a:xfrm>
            <a:off x="7865321" y="3605526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05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44444E-6 L 0.30833 -0.00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2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0.00445 L -0.23386 -0.0041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1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/>
      <p:bldP spid="14" grpId="0"/>
      <p:bldP spid="15" grpId="0" animBg="1"/>
      <p:bldP spid="17" grpId="0"/>
      <p:bldP spid="17" grpId="1"/>
      <p:bldP spid="18" grpId="0" animBg="1"/>
      <p:bldP spid="19" grpId="0" animBg="1"/>
      <p:bldP spid="22" grpId="0" animBg="1"/>
      <p:bldP spid="24" grpId="0" animBg="1"/>
      <p:bldP spid="31" grpId="0" animBg="1"/>
      <p:bldP spid="32" grpId="0" animBg="1"/>
      <p:bldP spid="42" grpId="0" animBg="1"/>
      <p:bldP spid="43" grpId="0" animBg="1"/>
      <p:bldP spid="45" grpId="0"/>
      <p:bldP spid="45" grpId="1"/>
      <p:bldP spid="46" grpId="0" animBg="1"/>
      <p:bldP spid="49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llout: Left Arrow 32"/>
          <p:cNvSpPr/>
          <p:nvPr/>
        </p:nvSpPr>
        <p:spPr>
          <a:xfrm>
            <a:off x="1743964" y="2422716"/>
            <a:ext cx="5449094" cy="1065797"/>
          </a:xfrm>
          <a:prstGeom prst="leftArrowCallout">
            <a:avLst>
              <a:gd name="adj1" fmla="val 30226"/>
              <a:gd name="adj2" fmla="val 30644"/>
              <a:gd name="adj3" fmla="val 25000"/>
              <a:gd name="adj4" fmla="val 318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Graphic 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0458" y="912644"/>
            <a:ext cx="914400" cy="914400"/>
          </a:xfrm>
          <a:prstGeom prst="rect">
            <a:avLst/>
          </a:prstGeom>
        </p:spPr>
      </p:pic>
      <p:pic>
        <p:nvPicPr>
          <p:cNvPr id="7" name="Graphic 6" descr="User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000" y="1208230"/>
            <a:ext cx="731520" cy="731520"/>
          </a:xfrm>
          <a:prstGeom prst="rect">
            <a:avLst/>
          </a:prstGeom>
        </p:spPr>
      </p:pic>
      <p:pic>
        <p:nvPicPr>
          <p:cNvPr id="13" name="Graphic 12" descr="Monit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996" y="943538"/>
            <a:ext cx="731520" cy="731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403" y="808099"/>
            <a:ext cx="1342706" cy="2090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Energy Charts/map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1743963" y="1097800"/>
            <a:ext cx="4446327" cy="51950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819109" y="1255413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request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4951" y="1188973"/>
            <a:ext cx="1295849" cy="398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Energy Charts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Web Server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6684990" y="1835041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Graphic 20" descr="Paper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115" y="2437155"/>
            <a:ext cx="548640" cy="548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5000" y="2425179"/>
            <a:ext cx="1343967" cy="667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HTML, CSS,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 err="1"/>
              <a:t>JavaScripts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&amp; JSON Files </a:t>
            </a:r>
          </a:p>
        </p:txBody>
      </p:sp>
      <p:pic>
        <p:nvPicPr>
          <p:cNvPr id="23" name="Graphic 2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4235" y="4061316"/>
            <a:ext cx="914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3578" y="4295275"/>
            <a:ext cx="1368822" cy="5240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 err="1"/>
              <a:t>Mapbox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Map tile server</a:t>
            </a:r>
          </a:p>
        </p:txBody>
      </p:sp>
      <p:pic>
        <p:nvPicPr>
          <p:cNvPr id="29" name="Graphic 28" descr="Tabl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6653" y="2976046"/>
            <a:ext cx="429565" cy="587645"/>
          </a:xfrm>
          <a:prstGeom prst="rect">
            <a:avLst/>
          </a:prstGeom>
        </p:spPr>
      </p:pic>
      <p:sp>
        <p:nvSpPr>
          <p:cNvPr id="31" name="Arrow: Down 30"/>
          <p:cNvSpPr/>
          <p:nvPr/>
        </p:nvSpPr>
        <p:spPr>
          <a:xfrm rot="10800000">
            <a:off x="6684990" y="3548992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393579" y="3178457"/>
            <a:ext cx="1368822" cy="31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Base map Tiles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1605" y="2428882"/>
            <a:ext cx="1059950" cy="1059950"/>
            <a:chOff x="4295859" y="2040812"/>
            <a:chExt cx="1059950" cy="1059950"/>
          </a:xfrm>
        </p:grpSpPr>
        <p:pic>
          <p:nvPicPr>
            <p:cNvPr id="39" name="Graphic 38" descr="Tablet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95859" y="2040812"/>
              <a:ext cx="1059950" cy="105995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496096" y="2466031"/>
              <a:ext cx="659476" cy="2651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Browser</a:t>
              </a:r>
            </a:p>
          </p:txBody>
        </p:sp>
      </p:grpSp>
      <p:sp>
        <p:nvSpPr>
          <p:cNvPr id="42" name="Freeform 302"/>
          <p:cNvSpPr>
            <a:spLocks noChangeAspect="1"/>
          </p:cNvSpPr>
          <p:nvPr/>
        </p:nvSpPr>
        <p:spPr bwMode="auto">
          <a:xfrm>
            <a:off x="5681290" y="2561681"/>
            <a:ext cx="640080" cy="800100"/>
          </a:xfrm>
          <a:custGeom>
            <a:avLst/>
            <a:gdLst>
              <a:gd name="T0" fmla="*/ 2632 w 2711"/>
              <a:gd name="T1" fmla="*/ 1437 h 3652"/>
              <a:gd name="T2" fmla="*/ 2546 w 2711"/>
              <a:gd name="T3" fmla="*/ 839 h 3652"/>
              <a:gd name="T4" fmla="*/ 2470 w 2711"/>
              <a:gd name="T5" fmla="*/ 664 h 3652"/>
              <a:gd name="T6" fmla="*/ 2287 w 2711"/>
              <a:gd name="T7" fmla="*/ 580 h 3652"/>
              <a:gd name="T8" fmla="*/ 2316 w 2711"/>
              <a:gd name="T9" fmla="*/ 490 h 3652"/>
              <a:gd name="T10" fmla="*/ 2232 w 2711"/>
              <a:gd name="T11" fmla="*/ 461 h 3652"/>
              <a:gd name="T12" fmla="*/ 2117 w 2711"/>
              <a:gd name="T13" fmla="*/ 349 h 3652"/>
              <a:gd name="T14" fmla="*/ 1985 w 2711"/>
              <a:gd name="T15" fmla="*/ 344 h 3652"/>
              <a:gd name="T16" fmla="*/ 1934 w 2711"/>
              <a:gd name="T17" fmla="*/ 350 h 3652"/>
              <a:gd name="T18" fmla="*/ 1920 w 2711"/>
              <a:gd name="T19" fmla="*/ 291 h 3652"/>
              <a:gd name="T20" fmla="*/ 1815 w 2711"/>
              <a:gd name="T21" fmla="*/ 408 h 3652"/>
              <a:gd name="T22" fmla="*/ 1616 w 2711"/>
              <a:gd name="T23" fmla="*/ 496 h 3652"/>
              <a:gd name="T24" fmla="*/ 1430 w 2711"/>
              <a:gd name="T25" fmla="*/ 568 h 3652"/>
              <a:gd name="T26" fmla="*/ 1462 w 2711"/>
              <a:gd name="T27" fmla="*/ 422 h 3652"/>
              <a:gd name="T28" fmla="*/ 1371 w 2711"/>
              <a:gd name="T29" fmla="*/ 359 h 3652"/>
              <a:gd name="T30" fmla="*/ 1210 w 2711"/>
              <a:gd name="T31" fmla="*/ 278 h 3652"/>
              <a:gd name="T32" fmla="*/ 1176 w 2711"/>
              <a:gd name="T33" fmla="*/ 145 h 3652"/>
              <a:gd name="T34" fmla="*/ 1010 w 2711"/>
              <a:gd name="T35" fmla="*/ 133 h 3652"/>
              <a:gd name="T36" fmla="*/ 782 w 2711"/>
              <a:gd name="T37" fmla="*/ 88 h 3652"/>
              <a:gd name="T38" fmla="*/ 718 w 2711"/>
              <a:gd name="T39" fmla="*/ 6 h 3652"/>
              <a:gd name="T40" fmla="*/ 695 w 2711"/>
              <a:gd name="T41" fmla="*/ 136 h 3652"/>
              <a:gd name="T42" fmla="*/ 792 w 2711"/>
              <a:gd name="T43" fmla="*/ 102 h 3652"/>
              <a:gd name="T44" fmla="*/ 874 w 2711"/>
              <a:gd name="T45" fmla="*/ 228 h 3652"/>
              <a:gd name="T46" fmla="*/ 817 w 2711"/>
              <a:gd name="T47" fmla="*/ 301 h 3652"/>
              <a:gd name="T48" fmla="*/ 851 w 2711"/>
              <a:gd name="T49" fmla="*/ 334 h 3652"/>
              <a:gd name="T50" fmla="*/ 902 w 2711"/>
              <a:gd name="T51" fmla="*/ 446 h 3652"/>
              <a:gd name="T52" fmla="*/ 859 w 2711"/>
              <a:gd name="T53" fmla="*/ 500 h 3652"/>
              <a:gd name="T54" fmla="*/ 1000 w 2711"/>
              <a:gd name="T55" fmla="*/ 604 h 3652"/>
              <a:gd name="T56" fmla="*/ 1124 w 2711"/>
              <a:gd name="T57" fmla="*/ 749 h 3652"/>
              <a:gd name="T58" fmla="*/ 984 w 2711"/>
              <a:gd name="T59" fmla="*/ 621 h 3652"/>
              <a:gd name="T60" fmla="*/ 728 w 2711"/>
              <a:gd name="T61" fmla="*/ 707 h 3652"/>
              <a:gd name="T62" fmla="*/ 752 w 2711"/>
              <a:gd name="T63" fmla="*/ 799 h 3652"/>
              <a:gd name="T64" fmla="*/ 709 w 2711"/>
              <a:gd name="T65" fmla="*/ 794 h 3652"/>
              <a:gd name="T66" fmla="*/ 627 w 2711"/>
              <a:gd name="T67" fmla="*/ 678 h 3652"/>
              <a:gd name="T68" fmla="*/ 325 w 2711"/>
              <a:gd name="T69" fmla="*/ 767 h 3652"/>
              <a:gd name="T70" fmla="*/ 379 w 2711"/>
              <a:gd name="T71" fmla="*/ 843 h 3652"/>
              <a:gd name="T72" fmla="*/ 442 w 2711"/>
              <a:gd name="T73" fmla="*/ 898 h 3652"/>
              <a:gd name="T74" fmla="*/ 373 w 2711"/>
              <a:gd name="T75" fmla="*/ 925 h 3652"/>
              <a:gd name="T76" fmla="*/ 311 w 2711"/>
              <a:gd name="T77" fmla="*/ 1361 h 3652"/>
              <a:gd name="T78" fmla="*/ 23 w 2711"/>
              <a:gd name="T79" fmla="*/ 1715 h 3652"/>
              <a:gd name="T80" fmla="*/ 37 w 2711"/>
              <a:gd name="T81" fmla="*/ 2084 h 3652"/>
              <a:gd name="T82" fmla="*/ 74 w 2711"/>
              <a:gd name="T83" fmla="*/ 2379 h 3652"/>
              <a:gd name="T84" fmla="*/ 237 w 2711"/>
              <a:gd name="T85" fmla="*/ 2803 h 3652"/>
              <a:gd name="T86" fmla="*/ 658 w 2711"/>
              <a:gd name="T87" fmla="*/ 2882 h 3652"/>
              <a:gd name="T88" fmla="*/ 507 w 2711"/>
              <a:gd name="T89" fmla="*/ 3242 h 3652"/>
              <a:gd name="T90" fmla="*/ 621 w 2711"/>
              <a:gd name="T91" fmla="*/ 3562 h 3652"/>
              <a:gd name="T92" fmla="*/ 847 w 2711"/>
              <a:gd name="T93" fmla="*/ 3510 h 3652"/>
              <a:gd name="T94" fmla="*/ 1034 w 2711"/>
              <a:gd name="T95" fmla="*/ 3499 h 3652"/>
              <a:gd name="T96" fmla="*/ 1180 w 2711"/>
              <a:gd name="T97" fmla="*/ 3556 h 3652"/>
              <a:gd name="T98" fmla="*/ 1372 w 2711"/>
              <a:gd name="T99" fmla="*/ 3568 h 3652"/>
              <a:gd name="T100" fmla="*/ 1726 w 2711"/>
              <a:gd name="T101" fmla="*/ 3516 h 3652"/>
              <a:gd name="T102" fmla="*/ 2122 w 2711"/>
              <a:gd name="T103" fmla="*/ 3481 h 3652"/>
              <a:gd name="T104" fmla="*/ 2248 w 2711"/>
              <a:gd name="T105" fmla="*/ 3206 h 3652"/>
              <a:gd name="T106" fmla="*/ 2227 w 2711"/>
              <a:gd name="T107" fmla="*/ 2923 h 3652"/>
              <a:gd name="T108" fmla="*/ 1961 w 2711"/>
              <a:gd name="T109" fmla="*/ 2504 h 3652"/>
              <a:gd name="T110" fmla="*/ 1929 w 2711"/>
              <a:gd name="T111" fmla="*/ 2319 h 3652"/>
              <a:gd name="T112" fmla="*/ 2362 w 2711"/>
              <a:gd name="T113" fmla="*/ 2076 h 3652"/>
              <a:gd name="T114" fmla="*/ 2642 w 2711"/>
              <a:gd name="T115" fmla="*/ 2056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3652">
                <a:moveTo>
                  <a:pt x="2711" y="1803"/>
                </a:moveTo>
                <a:lnTo>
                  <a:pt x="2634" y="1657"/>
                </a:lnTo>
                <a:lnTo>
                  <a:pt x="2602" y="1538"/>
                </a:lnTo>
                <a:lnTo>
                  <a:pt x="2632" y="1437"/>
                </a:lnTo>
                <a:lnTo>
                  <a:pt x="2577" y="1322"/>
                </a:lnTo>
                <a:lnTo>
                  <a:pt x="2590" y="1180"/>
                </a:lnTo>
                <a:lnTo>
                  <a:pt x="2455" y="1067"/>
                </a:lnTo>
                <a:lnTo>
                  <a:pt x="2546" y="839"/>
                </a:lnTo>
                <a:lnTo>
                  <a:pt x="2541" y="671"/>
                </a:lnTo>
                <a:lnTo>
                  <a:pt x="2524" y="668"/>
                </a:lnTo>
                <a:lnTo>
                  <a:pt x="2497" y="641"/>
                </a:lnTo>
                <a:lnTo>
                  <a:pt x="2470" y="664"/>
                </a:lnTo>
                <a:lnTo>
                  <a:pt x="2454" y="624"/>
                </a:lnTo>
                <a:lnTo>
                  <a:pt x="2424" y="622"/>
                </a:lnTo>
                <a:lnTo>
                  <a:pt x="2380" y="625"/>
                </a:lnTo>
                <a:lnTo>
                  <a:pt x="2287" y="580"/>
                </a:lnTo>
                <a:lnTo>
                  <a:pt x="2316" y="563"/>
                </a:lnTo>
                <a:lnTo>
                  <a:pt x="2329" y="536"/>
                </a:lnTo>
                <a:lnTo>
                  <a:pt x="2295" y="500"/>
                </a:lnTo>
                <a:lnTo>
                  <a:pt x="2316" y="490"/>
                </a:lnTo>
                <a:lnTo>
                  <a:pt x="2292" y="481"/>
                </a:lnTo>
                <a:lnTo>
                  <a:pt x="2279" y="441"/>
                </a:lnTo>
                <a:lnTo>
                  <a:pt x="2242" y="437"/>
                </a:lnTo>
                <a:lnTo>
                  <a:pt x="2232" y="461"/>
                </a:lnTo>
                <a:lnTo>
                  <a:pt x="2205" y="422"/>
                </a:lnTo>
                <a:lnTo>
                  <a:pt x="2175" y="425"/>
                </a:lnTo>
                <a:lnTo>
                  <a:pt x="2158" y="405"/>
                </a:lnTo>
                <a:lnTo>
                  <a:pt x="2117" y="349"/>
                </a:lnTo>
                <a:lnTo>
                  <a:pt x="2074" y="302"/>
                </a:lnTo>
                <a:lnTo>
                  <a:pt x="2054" y="310"/>
                </a:lnTo>
                <a:lnTo>
                  <a:pt x="2044" y="334"/>
                </a:lnTo>
                <a:lnTo>
                  <a:pt x="1985" y="344"/>
                </a:lnTo>
                <a:lnTo>
                  <a:pt x="1931" y="407"/>
                </a:lnTo>
                <a:lnTo>
                  <a:pt x="1908" y="390"/>
                </a:lnTo>
                <a:lnTo>
                  <a:pt x="1904" y="367"/>
                </a:lnTo>
                <a:lnTo>
                  <a:pt x="1934" y="350"/>
                </a:lnTo>
                <a:lnTo>
                  <a:pt x="1947" y="305"/>
                </a:lnTo>
                <a:lnTo>
                  <a:pt x="2017" y="307"/>
                </a:lnTo>
                <a:lnTo>
                  <a:pt x="2017" y="290"/>
                </a:lnTo>
                <a:lnTo>
                  <a:pt x="1920" y="291"/>
                </a:lnTo>
                <a:lnTo>
                  <a:pt x="1861" y="358"/>
                </a:lnTo>
                <a:lnTo>
                  <a:pt x="1851" y="408"/>
                </a:lnTo>
                <a:lnTo>
                  <a:pt x="1805" y="435"/>
                </a:lnTo>
                <a:lnTo>
                  <a:pt x="1815" y="408"/>
                </a:lnTo>
                <a:lnTo>
                  <a:pt x="1778" y="395"/>
                </a:lnTo>
                <a:lnTo>
                  <a:pt x="1661" y="463"/>
                </a:lnTo>
                <a:lnTo>
                  <a:pt x="1659" y="500"/>
                </a:lnTo>
                <a:lnTo>
                  <a:pt x="1616" y="496"/>
                </a:lnTo>
                <a:lnTo>
                  <a:pt x="1629" y="553"/>
                </a:lnTo>
                <a:lnTo>
                  <a:pt x="1546" y="513"/>
                </a:lnTo>
                <a:lnTo>
                  <a:pt x="1470" y="527"/>
                </a:lnTo>
                <a:lnTo>
                  <a:pt x="1430" y="568"/>
                </a:lnTo>
                <a:lnTo>
                  <a:pt x="1406" y="561"/>
                </a:lnTo>
                <a:lnTo>
                  <a:pt x="1392" y="468"/>
                </a:lnTo>
                <a:lnTo>
                  <a:pt x="1439" y="442"/>
                </a:lnTo>
                <a:lnTo>
                  <a:pt x="1462" y="422"/>
                </a:lnTo>
                <a:lnTo>
                  <a:pt x="1504" y="338"/>
                </a:lnTo>
                <a:lnTo>
                  <a:pt x="1498" y="311"/>
                </a:lnTo>
                <a:lnTo>
                  <a:pt x="1404" y="332"/>
                </a:lnTo>
                <a:lnTo>
                  <a:pt x="1371" y="359"/>
                </a:lnTo>
                <a:lnTo>
                  <a:pt x="1307" y="307"/>
                </a:lnTo>
                <a:lnTo>
                  <a:pt x="1260" y="277"/>
                </a:lnTo>
                <a:lnTo>
                  <a:pt x="1231" y="330"/>
                </a:lnTo>
                <a:lnTo>
                  <a:pt x="1210" y="278"/>
                </a:lnTo>
                <a:lnTo>
                  <a:pt x="1133" y="261"/>
                </a:lnTo>
                <a:lnTo>
                  <a:pt x="1173" y="211"/>
                </a:lnTo>
                <a:lnTo>
                  <a:pt x="1179" y="175"/>
                </a:lnTo>
                <a:lnTo>
                  <a:pt x="1176" y="145"/>
                </a:lnTo>
                <a:lnTo>
                  <a:pt x="1156" y="112"/>
                </a:lnTo>
                <a:lnTo>
                  <a:pt x="1129" y="115"/>
                </a:lnTo>
                <a:lnTo>
                  <a:pt x="1075" y="96"/>
                </a:lnTo>
                <a:lnTo>
                  <a:pt x="1010" y="133"/>
                </a:lnTo>
                <a:lnTo>
                  <a:pt x="1029" y="100"/>
                </a:lnTo>
                <a:lnTo>
                  <a:pt x="933" y="129"/>
                </a:lnTo>
                <a:lnTo>
                  <a:pt x="822" y="75"/>
                </a:lnTo>
                <a:lnTo>
                  <a:pt x="782" y="88"/>
                </a:lnTo>
                <a:lnTo>
                  <a:pt x="759" y="100"/>
                </a:lnTo>
                <a:lnTo>
                  <a:pt x="725" y="66"/>
                </a:lnTo>
                <a:lnTo>
                  <a:pt x="718" y="29"/>
                </a:lnTo>
                <a:lnTo>
                  <a:pt x="718" y="6"/>
                </a:lnTo>
                <a:lnTo>
                  <a:pt x="698" y="0"/>
                </a:lnTo>
                <a:lnTo>
                  <a:pt x="685" y="46"/>
                </a:lnTo>
                <a:lnTo>
                  <a:pt x="685" y="100"/>
                </a:lnTo>
                <a:lnTo>
                  <a:pt x="695" y="136"/>
                </a:lnTo>
                <a:lnTo>
                  <a:pt x="702" y="126"/>
                </a:lnTo>
                <a:lnTo>
                  <a:pt x="709" y="90"/>
                </a:lnTo>
                <a:lnTo>
                  <a:pt x="752" y="110"/>
                </a:lnTo>
                <a:lnTo>
                  <a:pt x="792" y="102"/>
                </a:lnTo>
                <a:lnTo>
                  <a:pt x="816" y="125"/>
                </a:lnTo>
                <a:lnTo>
                  <a:pt x="832" y="162"/>
                </a:lnTo>
                <a:lnTo>
                  <a:pt x="836" y="191"/>
                </a:lnTo>
                <a:lnTo>
                  <a:pt x="874" y="228"/>
                </a:lnTo>
                <a:lnTo>
                  <a:pt x="907" y="253"/>
                </a:lnTo>
                <a:lnTo>
                  <a:pt x="887" y="293"/>
                </a:lnTo>
                <a:lnTo>
                  <a:pt x="850" y="291"/>
                </a:lnTo>
                <a:lnTo>
                  <a:pt x="817" y="301"/>
                </a:lnTo>
                <a:lnTo>
                  <a:pt x="795" y="331"/>
                </a:lnTo>
                <a:lnTo>
                  <a:pt x="805" y="367"/>
                </a:lnTo>
                <a:lnTo>
                  <a:pt x="841" y="357"/>
                </a:lnTo>
                <a:lnTo>
                  <a:pt x="851" y="334"/>
                </a:lnTo>
                <a:lnTo>
                  <a:pt x="878" y="360"/>
                </a:lnTo>
                <a:lnTo>
                  <a:pt x="831" y="404"/>
                </a:lnTo>
                <a:lnTo>
                  <a:pt x="842" y="444"/>
                </a:lnTo>
                <a:lnTo>
                  <a:pt x="902" y="446"/>
                </a:lnTo>
                <a:lnTo>
                  <a:pt x="913" y="483"/>
                </a:lnTo>
                <a:lnTo>
                  <a:pt x="906" y="500"/>
                </a:lnTo>
                <a:lnTo>
                  <a:pt x="896" y="520"/>
                </a:lnTo>
                <a:lnTo>
                  <a:pt x="859" y="500"/>
                </a:lnTo>
                <a:lnTo>
                  <a:pt x="852" y="510"/>
                </a:lnTo>
                <a:lnTo>
                  <a:pt x="849" y="553"/>
                </a:lnTo>
                <a:lnTo>
                  <a:pt x="929" y="589"/>
                </a:lnTo>
                <a:lnTo>
                  <a:pt x="1000" y="604"/>
                </a:lnTo>
                <a:lnTo>
                  <a:pt x="1046" y="621"/>
                </a:lnTo>
                <a:lnTo>
                  <a:pt x="1084" y="667"/>
                </a:lnTo>
                <a:lnTo>
                  <a:pt x="1085" y="718"/>
                </a:lnTo>
                <a:lnTo>
                  <a:pt x="1124" y="749"/>
                </a:lnTo>
                <a:lnTo>
                  <a:pt x="1195" y="783"/>
                </a:lnTo>
                <a:lnTo>
                  <a:pt x="1121" y="774"/>
                </a:lnTo>
                <a:lnTo>
                  <a:pt x="1044" y="678"/>
                </a:lnTo>
                <a:lnTo>
                  <a:pt x="984" y="621"/>
                </a:lnTo>
                <a:lnTo>
                  <a:pt x="900" y="612"/>
                </a:lnTo>
                <a:lnTo>
                  <a:pt x="790" y="600"/>
                </a:lnTo>
                <a:lnTo>
                  <a:pt x="740" y="647"/>
                </a:lnTo>
                <a:lnTo>
                  <a:pt x="728" y="707"/>
                </a:lnTo>
                <a:lnTo>
                  <a:pt x="748" y="773"/>
                </a:lnTo>
                <a:lnTo>
                  <a:pt x="776" y="799"/>
                </a:lnTo>
                <a:lnTo>
                  <a:pt x="749" y="823"/>
                </a:lnTo>
                <a:lnTo>
                  <a:pt x="752" y="799"/>
                </a:lnTo>
                <a:lnTo>
                  <a:pt x="721" y="747"/>
                </a:lnTo>
                <a:lnTo>
                  <a:pt x="668" y="734"/>
                </a:lnTo>
                <a:lnTo>
                  <a:pt x="665" y="757"/>
                </a:lnTo>
                <a:lnTo>
                  <a:pt x="709" y="794"/>
                </a:lnTo>
                <a:lnTo>
                  <a:pt x="689" y="823"/>
                </a:lnTo>
                <a:lnTo>
                  <a:pt x="639" y="817"/>
                </a:lnTo>
                <a:lnTo>
                  <a:pt x="614" y="708"/>
                </a:lnTo>
                <a:lnTo>
                  <a:pt x="627" y="678"/>
                </a:lnTo>
                <a:lnTo>
                  <a:pt x="391" y="687"/>
                </a:lnTo>
                <a:lnTo>
                  <a:pt x="341" y="747"/>
                </a:lnTo>
                <a:lnTo>
                  <a:pt x="349" y="774"/>
                </a:lnTo>
                <a:lnTo>
                  <a:pt x="325" y="767"/>
                </a:lnTo>
                <a:lnTo>
                  <a:pt x="302" y="790"/>
                </a:lnTo>
                <a:lnTo>
                  <a:pt x="305" y="844"/>
                </a:lnTo>
                <a:lnTo>
                  <a:pt x="335" y="849"/>
                </a:lnTo>
                <a:lnTo>
                  <a:pt x="379" y="843"/>
                </a:lnTo>
                <a:lnTo>
                  <a:pt x="419" y="839"/>
                </a:lnTo>
                <a:lnTo>
                  <a:pt x="446" y="885"/>
                </a:lnTo>
                <a:lnTo>
                  <a:pt x="470" y="932"/>
                </a:lnTo>
                <a:lnTo>
                  <a:pt x="442" y="898"/>
                </a:lnTo>
                <a:lnTo>
                  <a:pt x="416" y="875"/>
                </a:lnTo>
                <a:lnTo>
                  <a:pt x="389" y="873"/>
                </a:lnTo>
                <a:lnTo>
                  <a:pt x="372" y="893"/>
                </a:lnTo>
                <a:lnTo>
                  <a:pt x="373" y="925"/>
                </a:lnTo>
                <a:lnTo>
                  <a:pt x="318" y="1102"/>
                </a:lnTo>
                <a:lnTo>
                  <a:pt x="325" y="1232"/>
                </a:lnTo>
                <a:lnTo>
                  <a:pt x="280" y="1275"/>
                </a:lnTo>
                <a:lnTo>
                  <a:pt x="311" y="1361"/>
                </a:lnTo>
                <a:lnTo>
                  <a:pt x="251" y="1451"/>
                </a:lnTo>
                <a:lnTo>
                  <a:pt x="165" y="1531"/>
                </a:lnTo>
                <a:lnTo>
                  <a:pt x="22" y="1586"/>
                </a:lnTo>
                <a:lnTo>
                  <a:pt x="23" y="1715"/>
                </a:lnTo>
                <a:lnTo>
                  <a:pt x="68" y="1831"/>
                </a:lnTo>
                <a:lnTo>
                  <a:pt x="12" y="1938"/>
                </a:lnTo>
                <a:lnTo>
                  <a:pt x="0" y="2034"/>
                </a:lnTo>
                <a:lnTo>
                  <a:pt x="37" y="2084"/>
                </a:lnTo>
                <a:lnTo>
                  <a:pt x="71" y="2146"/>
                </a:lnTo>
                <a:lnTo>
                  <a:pt x="115" y="2160"/>
                </a:lnTo>
                <a:lnTo>
                  <a:pt x="115" y="2266"/>
                </a:lnTo>
                <a:lnTo>
                  <a:pt x="74" y="2379"/>
                </a:lnTo>
                <a:lnTo>
                  <a:pt x="84" y="2462"/>
                </a:lnTo>
                <a:lnTo>
                  <a:pt x="132" y="2574"/>
                </a:lnTo>
                <a:lnTo>
                  <a:pt x="123" y="2687"/>
                </a:lnTo>
                <a:lnTo>
                  <a:pt x="237" y="2803"/>
                </a:lnTo>
                <a:lnTo>
                  <a:pt x="377" y="2810"/>
                </a:lnTo>
                <a:lnTo>
                  <a:pt x="464" y="2847"/>
                </a:lnTo>
                <a:lnTo>
                  <a:pt x="524" y="2839"/>
                </a:lnTo>
                <a:lnTo>
                  <a:pt x="658" y="2882"/>
                </a:lnTo>
                <a:lnTo>
                  <a:pt x="674" y="2907"/>
                </a:lnTo>
                <a:lnTo>
                  <a:pt x="612" y="2962"/>
                </a:lnTo>
                <a:lnTo>
                  <a:pt x="536" y="3069"/>
                </a:lnTo>
                <a:lnTo>
                  <a:pt x="507" y="3242"/>
                </a:lnTo>
                <a:lnTo>
                  <a:pt x="439" y="3434"/>
                </a:lnTo>
                <a:lnTo>
                  <a:pt x="454" y="3547"/>
                </a:lnTo>
                <a:lnTo>
                  <a:pt x="527" y="3537"/>
                </a:lnTo>
                <a:lnTo>
                  <a:pt x="621" y="3562"/>
                </a:lnTo>
                <a:lnTo>
                  <a:pt x="683" y="3528"/>
                </a:lnTo>
                <a:lnTo>
                  <a:pt x="763" y="3541"/>
                </a:lnTo>
                <a:lnTo>
                  <a:pt x="813" y="3481"/>
                </a:lnTo>
                <a:lnTo>
                  <a:pt x="847" y="3510"/>
                </a:lnTo>
                <a:lnTo>
                  <a:pt x="924" y="3460"/>
                </a:lnTo>
                <a:lnTo>
                  <a:pt x="981" y="3479"/>
                </a:lnTo>
                <a:lnTo>
                  <a:pt x="998" y="3442"/>
                </a:lnTo>
                <a:lnTo>
                  <a:pt x="1034" y="3499"/>
                </a:lnTo>
                <a:lnTo>
                  <a:pt x="1089" y="3512"/>
                </a:lnTo>
                <a:lnTo>
                  <a:pt x="1129" y="3511"/>
                </a:lnTo>
                <a:lnTo>
                  <a:pt x="1171" y="3512"/>
                </a:lnTo>
                <a:lnTo>
                  <a:pt x="1180" y="3556"/>
                </a:lnTo>
                <a:lnTo>
                  <a:pt x="1275" y="3648"/>
                </a:lnTo>
                <a:lnTo>
                  <a:pt x="1336" y="3652"/>
                </a:lnTo>
                <a:lnTo>
                  <a:pt x="1381" y="3602"/>
                </a:lnTo>
                <a:lnTo>
                  <a:pt x="1372" y="3568"/>
                </a:lnTo>
                <a:lnTo>
                  <a:pt x="1451" y="3553"/>
                </a:lnTo>
                <a:lnTo>
                  <a:pt x="1550" y="3615"/>
                </a:lnTo>
                <a:lnTo>
                  <a:pt x="1674" y="3591"/>
                </a:lnTo>
                <a:lnTo>
                  <a:pt x="1726" y="3516"/>
                </a:lnTo>
                <a:lnTo>
                  <a:pt x="1922" y="3522"/>
                </a:lnTo>
                <a:lnTo>
                  <a:pt x="1992" y="3487"/>
                </a:lnTo>
                <a:lnTo>
                  <a:pt x="2148" y="3551"/>
                </a:lnTo>
                <a:lnTo>
                  <a:pt x="2122" y="3481"/>
                </a:lnTo>
                <a:lnTo>
                  <a:pt x="2147" y="3428"/>
                </a:lnTo>
                <a:lnTo>
                  <a:pt x="2063" y="3309"/>
                </a:lnTo>
                <a:lnTo>
                  <a:pt x="2186" y="3206"/>
                </a:lnTo>
                <a:lnTo>
                  <a:pt x="2248" y="3206"/>
                </a:lnTo>
                <a:lnTo>
                  <a:pt x="2261" y="3117"/>
                </a:lnTo>
                <a:lnTo>
                  <a:pt x="2358" y="3045"/>
                </a:lnTo>
                <a:lnTo>
                  <a:pt x="2334" y="3001"/>
                </a:lnTo>
                <a:lnTo>
                  <a:pt x="2227" y="2923"/>
                </a:lnTo>
                <a:lnTo>
                  <a:pt x="2204" y="2834"/>
                </a:lnTo>
                <a:lnTo>
                  <a:pt x="2097" y="2774"/>
                </a:lnTo>
                <a:lnTo>
                  <a:pt x="1981" y="2650"/>
                </a:lnTo>
                <a:lnTo>
                  <a:pt x="1961" y="2504"/>
                </a:lnTo>
                <a:lnTo>
                  <a:pt x="1868" y="2377"/>
                </a:lnTo>
                <a:lnTo>
                  <a:pt x="1849" y="2293"/>
                </a:lnTo>
                <a:lnTo>
                  <a:pt x="1888" y="2244"/>
                </a:lnTo>
                <a:lnTo>
                  <a:pt x="1929" y="2319"/>
                </a:lnTo>
                <a:lnTo>
                  <a:pt x="1969" y="2283"/>
                </a:lnTo>
                <a:lnTo>
                  <a:pt x="2136" y="2206"/>
                </a:lnTo>
                <a:lnTo>
                  <a:pt x="2203" y="2196"/>
                </a:lnTo>
                <a:lnTo>
                  <a:pt x="2362" y="2076"/>
                </a:lnTo>
                <a:lnTo>
                  <a:pt x="2464" y="2048"/>
                </a:lnTo>
                <a:lnTo>
                  <a:pt x="2441" y="1974"/>
                </a:lnTo>
                <a:lnTo>
                  <a:pt x="2516" y="1964"/>
                </a:lnTo>
                <a:lnTo>
                  <a:pt x="2642" y="2056"/>
                </a:lnTo>
                <a:lnTo>
                  <a:pt x="2668" y="1971"/>
                </a:lnTo>
                <a:lnTo>
                  <a:pt x="2711" y="1864"/>
                </a:lnTo>
                <a:lnTo>
                  <a:pt x="2711" y="18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69667" y="2502920"/>
            <a:ext cx="869837" cy="896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177905" y="2861050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response</a:t>
            </a:r>
          </a:p>
        </p:txBody>
      </p:sp>
      <p:sp>
        <p:nvSpPr>
          <p:cNvPr id="46" name="Arrow: Up 45"/>
          <p:cNvSpPr/>
          <p:nvPr/>
        </p:nvSpPr>
        <p:spPr>
          <a:xfrm>
            <a:off x="926432" y="1939750"/>
            <a:ext cx="409684" cy="482966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784" y="3423484"/>
            <a:ext cx="2425799" cy="17677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64343" y="3931588"/>
            <a:ext cx="1323473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b="1" dirty="0"/>
              <a:t>Map View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in the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266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44444E-6 L 0.30833 -0.00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2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0.00445 L -0.23386 -0.0041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/>
      <p:bldP spid="14" grpId="0"/>
      <p:bldP spid="15" grpId="0" animBg="1"/>
      <p:bldP spid="17" grpId="0"/>
      <p:bldP spid="17" grpId="1"/>
      <p:bldP spid="18" grpId="0" animBg="1"/>
      <p:bldP spid="19" grpId="0" animBg="1"/>
      <p:bldP spid="22" grpId="0" animBg="1"/>
      <p:bldP spid="24" grpId="0" animBg="1"/>
      <p:bldP spid="31" grpId="0" animBg="1"/>
      <p:bldP spid="32" grpId="0" animBg="1"/>
      <p:bldP spid="42" grpId="0" animBg="1"/>
      <p:bldP spid="43" grpId="0" animBg="1"/>
      <p:bldP spid="45" grpId="0"/>
      <p:bldP spid="45" grpId="1"/>
      <p:bldP spid="46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Layout of online visualization tool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200265"/>
            <a:ext cx="7315200" cy="389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37" y="2060621"/>
            <a:ext cx="7206085" cy="615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57" y="1080471"/>
            <a:ext cx="7287768" cy="956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496" y="2664421"/>
            <a:ext cx="4862129" cy="2391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70" y="2661864"/>
            <a:ext cx="2352032" cy="22935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7" name="Content Placeholder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 – Navigation Menu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37" y="2060621"/>
            <a:ext cx="7206085" cy="615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16" y="1080471"/>
            <a:ext cx="7216065" cy="956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96" y="2664421"/>
            <a:ext cx="4862129" cy="2391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670" y="2661864"/>
            <a:ext cx="2352032" cy="22935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7" name="Content Placeholder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000" y="948171"/>
            <a:ext cx="8207688" cy="6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0312 -0.1866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 – Navigation Menu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7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" y="948171"/>
            <a:ext cx="8207688" cy="656615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468000" y="1146220"/>
            <a:ext cx="1371600" cy="45856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468000" y="1725769"/>
            <a:ext cx="1371600" cy="489397"/>
          </a:xfrm>
          <a:prstGeom prst="roundRect">
            <a:avLst/>
          </a:prstGeom>
          <a:ln w="31750">
            <a:solidFill>
              <a:schemeClr val="accent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Power line Selection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449542" y="1420579"/>
            <a:ext cx="1371600" cy="489397"/>
          </a:xfrm>
          <a:prstGeom prst="roundRect">
            <a:avLst/>
          </a:prstGeom>
          <a:ln w="31750">
            <a:solidFill>
              <a:schemeClr val="accent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Power plant Selection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1914793" y="948171"/>
            <a:ext cx="6441099" cy="3525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1914793" y="1268286"/>
            <a:ext cx="1660278" cy="32704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2059132" y="1725769"/>
            <a:ext cx="1371600" cy="489397"/>
          </a:xfrm>
          <a:prstGeom prst="roundRect">
            <a:avLst/>
          </a:prstGeom>
          <a:ln w="31750">
            <a:solidFill>
              <a:schemeClr val="accent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German States Selection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239" y="1284606"/>
            <a:ext cx="1536192" cy="2917417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612692" y="1420579"/>
            <a:ext cx="2651760" cy="3585964"/>
            <a:chOff x="2562225" y="473075"/>
            <a:chExt cx="4632325" cy="6264275"/>
          </a:xfrm>
          <a:solidFill>
            <a:schemeClr val="bg1"/>
          </a:solidFill>
        </p:grpSpPr>
        <p:sp>
          <p:nvSpPr>
            <p:cNvPr id="29" name="Freeform 18"/>
            <p:cNvSpPr/>
            <p:nvPr/>
          </p:nvSpPr>
          <p:spPr>
            <a:xfrm>
              <a:off x="5270500" y="1631950"/>
              <a:ext cx="1755775" cy="1784350"/>
            </a:xfrm>
            <a:custGeom>
              <a:avLst/>
              <a:gdLst>
                <a:gd name="connsiteX0" fmla="*/ 1736557 w 1756610"/>
                <a:gd name="connsiteY0" fmla="*/ 1572127 h 1784684"/>
                <a:gd name="connsiteX1" fmla="*/ 1756610 w 1756610"/>
                <a:gd name="connsiteY1" fmla="*/ 1528011 h 1784684"/>
                <a:gd name="connsiteX2" fmla="*/ 1744579 w 1756610"/>
                <a:gd name="connsiteY2" fmla="*/ 1475874 h 1784684"/>
                <a:gd name="connsiteX3" fmla="*/ 1676400 w 1756610"/>
                <a:gd name="connsiteY3" fmla="*/ 1375611 h 1784684"/>
                <a:gd name="connsiteX4" fmla="*/ 1720515 w 1756610"/>
                <a:gd name="connsiteY4" fmla="*/ 1315453 h 1784684"/>
                <a:gd name="connsiteX5" fmla="*/ 1712494 w 1756610"/>
                <a:gd name="connsiteY5" fmla="*/ 1207169 h 1784684"/>
                <a:gd name="connsiteX6" fmla="*/ 1724526 w 1756610"/>
                <a:gd name="connsiteY6" fmla="*/ 1175084 h 1784684"/>
                <a:gd name="connsiteX7" fmla="*/ 1688431 w 1756610"/>
                <a:gd name="connsiteY7" fmla="*/ 1134979 h 1784684"/>
                <a:gd name="connsiteX8" fmla="*/ 1696452 w 1756610"/>
                <a:gd name="connsiteY8" fmla="*/ 1070811 h 1784684"/>
                <a:gd name="connsiteX9" fmla="*/ 1700463 w 1756610"/>
                <a:gd name="connsiteY9" fmla="*/ 1026695 h 1784684"/>
                <a:gd name="connsiteX10" fmla="*/ 1624263 w 1756610"/>
                <a:gd name="connsiteY10" fmla="*/ 1014663 h 1784684"/>
                <a:gd name="connsiteX11" fmla="*/ 1608221 w 1756610"/>
                <a:gd name="connsiteY11" fmla="*/ 918411 h 1784684"/>
                <a:gd name="connsiteX12" fmla="*/ 1660357 w 1756610"/>
                <a:gd name="connsiteY12" fmla="*/ 850232 h 1784684"/>
                <a:gd name="connsiteX13" fmla="*/ 1644315 w 1756610"/>
                <a:gd name="connsiteY13" fmla="*/ 757990 h 1784684"/>
                <a:gd name="connsiteX14" fmla="*/ 1568115 w 1756610"/>
                <a:gd name="connsiteY14" fmla="*/ 713874 h 1784684"/>
                <a:gd name="connsiteX15" fmla="*/ 1503947 w 1756610"/>
                <a:gd name="connsiteY15" fmla="*/ 637674 h 1784684"/>
                <a:gd name="connsiteX16" fmla="*/ 1399673 w 1756610"/>
                <a:gd name="connsiteY16" fmla="*/ 601579 h 1784684"/>
                <a:gd name="connsiteX17" fmla="*/ 1423736 w 1756610"/>
                <a:gd name="connsiteY17" fmla="*/ 565484 h 1784684"/>
                <a:gd name="connsiteX18" fmla="*/ 1395663 w 1756610"/>
                <a:gd name="connsiteY18" fmla="*/ 501316 h 1784684"/>
                <a:gd name="connsiteX19" fmla="*/ 1499936 w 1756610"/>
                <a:gd name="connsiteY19" fmla="*/ 389021 h 1784684"/>
                <a:gd name="connsiteX20" fmla="*/ 1487905 w 1756610"/>
                <a:gd name="connsiteY20" fmla="*/ 300790 h 1784684"/>
                <a:gd name="connsiteX21" fmla="*/ 1503947 w 1756610"/>
                <a:gd name="connsiteY21" fmla="*/ 244642 h 1784684"/>
                <a:gd name="connsiteX22" fmla="*/ 1483894 w 1756610"/>
                <a:gd name="connsiteY22" fmla="*/ 172453 h 1784684"/>
                <a:gd name="connsiteX23" fmla="*/ 1455821 w 1756610"/>
                <a:gd name="connsiteY23" fmla="*/ 208548 h 1784684"/>
                <a:gd name="connsiteX24" fmla="*/ 1419726 w 1756610"/>
                <a:gd name="connsiteY24" fmla="*/ 236621 h 1784684"/>
                <a:gd name="connsiteX25" fmla="*/ 1343526 w 1756610"/>
                <a:gd name="connsiteY25" fmla="*/ 236621 h 1784684"/>
                <a:gd name="connsiteX26" fmla="*/ 1411705 w 1756610"/>
                <a:gd name="connsiteY26" fmla="*/ 152400 h 1784684"/>
                <a:gd name="connsiteX27" fmla="*/ 1415715 w 1756610"/>
                <a:gd name="connsiteY27" fmla="*/ 88232 h 1784684"/>
                <a:gd name="connsiteX28" fmla="*/ 1343526 w 1756610"/>
                <a:gd name="connsiteY28" fmla="*/ 100263 h 1784684"/>
                <a:gd name="connsiteX29" fmla="*/ 1255294 w 1756610"/>
                <a:gd name="connsiteY29" fmla="*/ 100263 h 1784684"/>
                <a:gd name="connsiteX30" fmla="*/ 1187115 w 1756610"/>
                <a:gd name="connsiteY30" fmla="*/ 0 h 1784684"/>
                <a:gd name="connsiteX31" fmla="*/ 1187115 w 1756610"/>
                <a:gd name="connsiteY31" fmla="*/ 56148 h 1784684"/>
                <a:gd name="connsiteX32" fmla="*/ 1066800 w 1756610"/>
                <a:gd name="connsiteY32" fmla="*/ 164432 h 1784684"/>
                <a:gd name="connsiteX33" fmla="*/ 1074821 w 1756610"/>
                <a:gd name="connsiteY33" fmla="*/ 220579 h 1784684"/>
                <a:gd name="connsiteX34" fmla="*/ 1018673 w 1756610"/>
                <a:gd name="connsiteY34" fmla="*/ 256674 h 1784684"/>
                <a:gd name="connsiteX35" fmla="*/ 1002631 w 1756610"/>
                <a:gd name="connsiteY35" fmla="*/ 240632 h 1784684"/>
                <a:gd name="connsiteX36" fmla="*/ 958515 w 1756610"/>
                <a:gd name="connsiteY36" fmla="*/ 256674 h 1784684"/>
                <a:gd name="connsiteX37" fmla="*/ 942473 w 1756610"/>
                <a:gd name="connsiteY37" fmla="*/ 304800 h 1784684"/>
                <a:gd name="connsiteX38" fmla="*/ 910389 w 1756610"/>
                <a:gd name="connsiteY38" fmla="*/ 268705 h 1784684"/>
                <a:gd name="connsiteX39" fmla="*/ 822157 w 1756610"/>
                <a:gd name="connsiteY39" fmla="*/ 348916 h 1784684"/>
                <a:gd name="connsiteX40" fmla="*/ 810126 w 1756610"/>
                <a:gd name="connsiteY40" fmla="*/ 312821 h 1784684"/>
                <a:gd name="connsiteX41" fmla="*/ 709863 w 1756610"/>
                <a:gd name="connsiteY41" fmla="*/ 324853 h 1784684"/>
                <a:gd name="connsiteX42" fmla="*/ 661736 w 1756610"/>
                <a:gd name="connsiteY42" fmla="*/ 264695 h 1784684"/>
                <a:gd name="connsiteX43" fmla="*/ 565484 w 1756610"/>
                <a:gd name="connsiteY43" fmla="*/ 288758 h 1784684"/>
                <a:gd name="connsiteX44" fmla="*/ 473242 w 1756610"/>
                <a:gd name="connsiteY44" fmla="*/ 204537 h 1784684"/>
                <a:gd name="connsiteX45" fmla="*/ 393031 w 1756610"/>
                <a:gd name="connsiteY45" fmla="*/ 220579 h 1784684"/>
                <a:gd name="connsiteX46" fmla="*/ 385010 w 1756610"/>
                <a:gd name="connsiteY46" fmla="*/ 208548 h 1784684"/>
                <a:gd name="connsiteX47" fmla="*/ 332873 w 1756610"/>
                <a:gd name="connsiteY47" fmla="*/ 272716 h 1784684"/>
                <a:gd name="connsiteX48" fmla="*/ 260684 w 1756610"/>
                <a:gd name="connsiteY48" fmla="*/ 288758 h 1784684"/>
                <a:gd name="connsiteX49" fmla="*/ 260684 w 1756610"/>
                <a:gd name="connsiteY49" fmla="*/ 304800 h 1784684"/>
                <a:gd name="connsiteX50" fmla="*/ 224589 w 1756610"/>
                <a:gd name="connsiteY50" fmla="*/ 324853 h 1784684"/>
                <a:gd name="connsiteX51" fmla="*/ 204536 w 1756610"/>
                <a:gd name="connsiteY51" fmla="*/ 300790 h 1784684"/>
                <a:gd name="connsiteX52" fmla="*/ 132347 w 1756610"/>
                <a:gd name="connsiteY52" fmla="*/ 332874 h 1784684"/>
                <a:gd name="connsiteX53" fmla="*/ 140368 w 1756610"/>
                <a:gd name="connsiteY53" fmla="*/ 372979 h 1784684"/>
                <a:gd name="connsiteX54" fmla="*/ 120315 w 1756610"/>
                <a:gd name="connsiteY54" fmla="*/ 397042 h 1784684"/>
                <a:gd name="connsiteX55" fmla="*/ 80210 w 1756610"/>
                <a:gd name="connsiteY55" fmla="*/ 381000 h 1784684"/>
                <a:gd name="connsiteX56" fmla="*/ 0 w 1756610"/>
                <a:gd name="connsiteY56" fmla="*/ 401053 h 1784684"/>
                <a:gd name="connsiteX57" fmla="*/ 40105 w 1756610"/>
                <a:gd name="connsiteY57" fmla="*/ 461211 h 1784684"/>
                <a:gd name="connsiteX58" fmla="*/ 68179 w 1756610"/>
                <a:gd name="connsiteY58" fmla="*/ 441158 h 1784684"/>
                <a:gd name="connsiteX59" fmla="*/ 132347 w 1756610"/>
                <a:gd name="connsiteY59" fmla="*/ 485274 h 1784684"/>
                <a:gd name="connsiteX60" fmla="*/ 132347 w 1756610"/>
                <a:gd name="connsiteY60" fmla="*/ 485274 h 1784684"/>
                <a:gd name="connsiteX61" fmla="*/ 268705 w 1756610"/>
                <a:gd name="connsiteY61" fmla="*/ 525379 h 1784684"/>
                <a:gd name="connsiteX62" fmla="*/ 276726 w 1756610"/>
                <a:gd name="connsiteY62" fmla="*/ 569495 h 1784684"/>
                <a:gd name="connsiteX63" fmla="*/ 348915 w 1756610"/>
                <a:gd name="connsiteY63" fmla="*/ 597569 h 1784684"/>
                <a:gd name="connsiteX64" fmla="*/ 413084 w 1756610"/>
                <a:gd name="connsiteY64" fmla="*/ 585537 h 1784684"/>
                <a:gd name="connsiteX65" fmla="*/ 421105 w 1756610"/>
                <a:gd name="connsiteY65" fmla="*/ 605590 h 1784684"/>
                <a:gd name="connsiteX66" fmla="*/ 457200 w 1756610"/>
                <a:gd name="connsiteY66" fmla="*/ 593558 h 1784684"/>
                <a:gd name="connsiteX67" fmla="*/ 469231 w 1756610"/>
                <a:gd name="connsiteY67" fmla="*/ 641684 h 1784684"/>
                <a:gd name="connsiteX68" fmla="*/ 469231 w 1756610"/>
                <a:gd name="connsiteY68" fmla="*/ 701842 h 1784684"/>
                <a:gd name="connsiteX69" fmla="*/ 489284 w 1756610"/>
                <a:gd name="connsiteY69" fmla="*/ 766011 h 1784684"/>
                <a:gd name="connsiteX70" fmla="*/ 465221 w 1756610"/>
                <a:gd name="connsiteY70" fmla="*/ 790074 h 1784684"/>
                <a:gd name="connsiteX71" fmla="*/ 429126 w 1756610"/>
                <a:gd name="connsiteY71" fmla="*/ 858253 h 1784684"/>
                <a:gd name="connsiteX72" fmla="*/ 437147 w 1756610"/>
                <a:gd name="connsiteY72" fmla="*/ 910390 h 1784684"/>
                <a:gd name="connsiteX73" fmla="*/ 461210 w 1756610"/>
                <a:gd name="connsiteY73" fmla="*/ 874295 h 1784684"/>
                <a:gd name="connsiteX74" fmla="*/ 509336 w 1756610"/>
                <a:gd name="connsiteY74" fmla="*/ 898358 h 1784684"/>
                <a:gd name="connsiteX75" fmla="*/ 501315 w 1756610"/>
                <a:gd name="connsiteY75" fmla="*/ 950495 h 1784684"/>
                <a:gd name="connsiteX76" fmla="*/ 509336 w 1756610"/>
                <a:gd name="connsiteY76" fmla="*/ 994611 h 1784684"/>
                <a:gd name="connsiteX77" fmla="*/ 493294 w 1756610"/>
                <a:gd name="connsiteY77" fmla="*/ 1054769 h 1784684"/>
                <a:gd name="connsiteX78" fmla="*/ 489284 w 1756610"/>
                <a:gd name="connsiteY78" fmla="*/ 1167063 h 1784684"/>
                <a:gd name="connsiteX79" fmla="*/ 553452 w 1756610"/>
                <a:gd name="connsiteY79" fmla="*/ 1259305 h 1784684"/>
                <a:gd name="connsiteX80" fmla="*/ 661736 w 1756610"/>
                <a:gd name="connsiteY80" fmla="*/ 1295400 h 1784684"/>
                <a:gd name="connsiteX81" fmla="*/ 701842 w 1756610"/>
                <a:gd name="connsiteY81" fmla="*/ 1271337 h 1784684"/>
                <a:gd name="connsiteX82" fmla="*/ 778042 w 1756610"/>
                <a:gd name="connsiteY82" fmla="*/ 1331495 h 1784684"/>
                <a:gd name="connsiteX83" fmla="*/ 854242 w 1756610"/>
                <a:gd name="connsiteY83" fmla="*/ 1331495 h 1784684"/>
                <a:gd name="connsiteX84" fmla="*/ 886326 w 1756610"/>
                <a:gd name="connsiteY84" fmla="*/ 1367590 h 1784684"/>
                <a:gd name="connsiteX85" fmla="*/ 942473 w 1756610"/>
                <a:gd name="connsiteY85" fmla="*/ 1375611 h 1784684"/>
                <a:gd name="connsiteX86" fmla="*/ 970547 w 1756610"/>
                <a:gd name="connsiteY86" fmla="*/ 1491916 h 1784684"/>
                <a:gd name="connsiteX87" fmla="*/ 926431 w 1756610"/>
                <a:gd name="connsiteY87" fmla="*/ 1540042 h 1784684"/>
                <a:gd name="connsiteX88" fmla="*/ 974557 w 1756610"/>
                <a:gd name="connsiteY88" fmla="*/ 1644316 h 1784684"/>
                <a:gd name="connsiteX89" fmla="*/ 994610 w 1756610"/>
                <a:gd name="connsiteY89" fmla="*/ 1716505 h 1784684"/>
                <a:gd name="connsiteX90" fmla="*/ 1014663 w 1756610"/>
                <a:gd name="connsiteY90" fmla="*/ 1756611 h 1784684"/>
                <a:gd name="connsiteX91" fmla="*/ 1102894 w 1756610"/>
                <a:gd name="connsiteY91" fmla="*/ 1712495 h 1784684"/>
                <a:gd name="connsiteX92" fmla="*/ 1134979 w 1756610"/>
                <a:gd name="connsiteY92" fmla="*/ 1752600 h 1784684"/>
                <a:gd name="connsiteX93" fmla="*/ 1239252 w 1756610"/>
                <a:gd name="connsiteY93" fmla="*/ 1756611 h 1784684"/>
                <a:gd name="connsiteX94" fmla="*/ 1283368 w 1756610"/>
                <a:gd name="connsiteY94" fmla="*/ 1784684 h 1784684"/>
                <a:gd name="connsiteX95" fmla="*/ 1403684 w 1756610"/>
                <a:gd name="connsiteY95" fmla="*/ 1748590 h 1784684"/>
                <a:gd name="connsiteX96" fmla="*/ 1435768 w 1756610"/>
                <a:gd name="connsiteY96" fmla="*/ 1624263 h 1784684"/>
                <a:gd name="connsiteX97" fmla="*/ 1503947 w 1756610"/>
                <a:gd name="connsiteY97" fmla="*/ 1592179 h 1784684"/>
                <a:gd name="connsiteX98" fmla="*/ 1552073 w 1756610"/>
                <a:gd name="connsiteY98" fmla="*/ 1628274 h 1784684"/>
                <a:gd name="connsiteX99" fmla="*/ 1736557 w 1756610"/>
                <a:gd name="connsiteY99" fmla="*/ 1572127 h 1784684"/>
                <a:gd name="connsiteX0" fmla="*/ 1736557 w 1756610"/>
                <a:gd name="connsiteY0" fmla="*/ 1572127 h 1784684"/>
                <a:gd name="connsiteX1" fmla="*/ 1756610 w 1756610"/>
                <a:gd name="connsiteY1" fmla="*/ 1528011 h 1784684"/>
                <a:gd name="connsiteX2" fmla="*/ 1744579 w 1756610"/>
                <a:gd name="connsiteY2" fmla="*/ 1475874 h 1784684"/>
                <a:gd name="connsiteX3" fmla="*/ 1676400 w 1756610"/>
                <a:gd name="connsiteY3" fmla="*/ 1375611 h 1784684"/>
                <a:gd name="connsiteX4" fmla="*/ 1720515 w 1756610"/>
                <a:gd name="connsiteY4" fmla="*/ 1315453 h 1784684"/>
                <a:gd name="connsiteX5" fmla="*/ 1712494 w 1756610"/>
                <a:gd name="connsiteY5" fmla="*/ 1207169 h 1784684"/>
                <a:gd name="connsiteX6" fmla="*/ 1724526 w 1756610"/>
                <a:gd name="connsiteY6" fmla="*/ 1175084 h 1784684"/>
                <a:gd name="connsiteX7" fmla="*/ 1688431 w 1756610"/>
                <a:gd name="connsiteY7" fmla="*/ 1134979 h 1784684"/>
                <a:gd name="connsiteX8" fmla="*/ 1696452 w 1756610"/>
                <a:gd name="connsiteY8" fmla="*/ 1070811 h 1784684"/>
                <a:gd name="connsiteX9" fmla="*/ 1700463 w 1756610"/>
                <a:gd name="connsiteY9" fmla="*/ 1026695 h 1784684"/>
                <a:gd name="connsiteX10" fmla="*/ 1624263 w 1756610"/>
                <a:gd name="connsiteY10" fmla="*/ 1014663 h 1784684"/>
                <a:gd name="connsiteX11" fmla="*/ 1608221 w 1756610"/>
                <a:gd name="connsiteY11" fmla="*/ 918411 h 1784684"/>
                <a:gd name="connsiteX12" fmla="*/ 1660357 w 1756610"/>
                <a:gd name="connsiteY12" fmla="*/ 850232 h 1784684"/>
                <a:gd name="connsiteX13" fmla="*/ 1644315 w 1756610"/>
                <a:gd name="connsiteY13" fmla="*/ 757990 h 1784684"/>
                <a:gd name="connsiteX14" fmla="*/ 1568115 w 1756610"/>
                <a:gd name="connsiteY14" fmla="*/ 713874 h 1784684"/>
                <a:gd name="connsiteX15" fmla="*/ 1503947 w 1756610"/>
                <a:gd name="connsiteY15" fmla="*/ 637674 h 1784684"/>
                <a:gd name="connsiteX16" fmla="*/ 1399673 w 1756610"/>
                <a:gd name="connsiteY16" fmla="*/ 601579 h 1784684"/>
                <a:gd name="connsiteX17" fmla="*/ 1423736 w 1756610"/>
                <a:gd name="connsiteY17" fmla="*/ 565484 h 1784684"/>
                <a:gd name="connsiteX18" fmla="*/ 1395663 w 1756610"/>
                <a:gd name="connsiteY18" fmla="*/ 501316 h 1784684"/>
                <a:gd name="connsiteX19" fmla="*/ 1499936 w 1756610"/>
                <a:gd name="connsiteY19" fmla="*/ 389021 h 1784684"/>
                <a:gd name="connsiteX20" fmla="*/ 1487905 w 1756610"/>
                <a:gd name="connsiteY20" fmla="*/ 300790 h 1784684"/>
                <a:gd name="connsiteX21" fmla="*/ 1503947 w 1756610"/>
                <a:gd name="connsiteY21" fmla="*/ 244642 h 1784684"/>
                <a:gd name="connsiteX22" fmla="*/ 1483894 w 1756610"/>
                <a:gd name="connsiteY22" fmla="*/ 172453 h 1784684"/>
                <a:gd name="connsiteX23" fmla="*/ 1455821 w 1756610"/>
                <a:gd name="connsiteY23" fmla="*/ 208548 h 1784684"/>
                <a:gd name="connsiteX24" fmla="*/ 1419726 w 1756610"/>
                <a:gd name="connsiteY24" fmla="*/ 236621 h 1784684"/>
                <a:gd name="connsiteX25" fmla="*/ 1343526 w 1756610"/>
                <a:gd name="connsiteY25" fmla="*/ 236621 h 1784684"/>
                <a:gd name="connsiteX26" fmla="*/ 1411705 w 1756610"/>
                <a:gd name="connsiteY26" fmla="*/ 152400 h 1784684"/>
                <a:gd name="connsiteX27" fmla="*/ 1415715 w 1756610"/>
                <a:gd name="connsiteY27" fmla="*/ 88232 h 1784684"/>
                <a:gd name="connsiteX28" fmla="*/ 1343526 w 1756610"/>
                <a:gd name="connsiteY28" fmla="*/ 100263 h 1784684"/>
                <a:gd name="connsiteX29" fmla="*/ 1255294 w 1756610"/>
                <a:gd name="connsiteY29" fmla="*/ 100263 h 1784684"/>
                <a:gd name="connsiteX30" fmla="*/ 1187115 w 1756610"/>
                <a:gd name="connsiteY30" fmla="*/ 0 h 1784684"/>
                <a:gd name="connsiteX31" fmla="*/ 1187115 w 1756610"/>
                <a:gd name="connsiteY31" fmla="*/ 56148 h 1784684"/>
                <a:gd name="connsiteX32" fmla="*/ 1066800 w 1756610"/>
                <a:gd name="connsiteY32" fmla="*/ 164432 h 1784684"/>
                <a:gd name="connsiteX33" fmla="*/ 1074821 w 1756610"/>
                <a:gd name="connsiteY33" fmla="*/ 220579 h 1784684"/>
                <a:gd name="connsiteX34" fmla="*/ 1018673 w 1756610"/>
                <a:gd name="connsiteY34" fmla="*/ 256674 h 1784684"/>
                <a:gd name="connsiteX35" fmla="*/ 1002631 w 1756610"/>
                <a:gd name="connsiteY35" fmla="*/ 240632 h 1784684"/>
                <a:gd name="connsiteX36" fmla="*/ 958515 w 1756610"/>
                <a:gd name="connsiteY36" fmla="*/ 256674 h 1784684"/>
                <a:gd name="connsiteX37" fmla="*/ 942473 w 1756610"/>
                <a:gd name="connsiteY37" fmla="*/ 304800 h 1784684"/>
                <a:gd name="connsiteX38" fmla="*/ 910389 w 1756610"/>
                <a:gd name="connsiteY38" fmla="*/ 268705 h 1784684"/>
                <a:gd name="connsiteX39" fmla="*/ 822157 w 1756610"/>
                <a:gd name="connsiteY39" fmla="*/ 348916 h 1784684"/>
                <a:gd name="connsiteX40" fmla="*/ 810126 w 1756610"/>
                <a:gd name="connsiteY40" fmla="*/ 312821 h 1784684"/>
                <a:gd name="connsiteX41" fmla="*/ 709863 w 1756610"/>
                <a:gd name="connsiteY41" fmla="*/ 324853 h 1784684"/>
                <a:gd name="connsiteX42" fmla="*/ 661736 w 1756610"/>
                <a:gd name="connsiteY42" fmla="*/ 264695 h 1784684"/>
                <a:gd name="connsiteX43" fmla="*/ 565484 w 1756610"/>
                <a:gd name="connsiteY43" fmla="*/ 288758 h 1784684"/>
                <a:gd name="connsiteX44" fmla="*/ 473242 w 1756610"/>
                <a:gd name="connsiteY44" fmla="*/ 204537 h 1784684"/>
                <a:gd name="connsiteX45" fmla="*/ 385010 w 1756610"/>
                <a:gd name="connsiteY45" fmla="*/ 208548 h 1784684"/>
                <a:gd name="connsiteX46" fmla="*/ 332873 w 1756610"/>
                <a:gd name="connsiteY46" fmla="*/ 272716 h 1784684"/>
                <a:gd name="connsiteX47" fmla="*/ 260684 w 1756610"/>
                <a:gd name="connsiteY47" fmla="*/ 288758 h 1784684"/>
                <a:gd name="connsiteX48" fmla="*/ 260684 w 1756610"/>
                <a:gd name="connsiteY48" fmla="*/ 304800 h 1784684"/>
                <a:gd name="connsiteX49" fmla="*/ 224589 w 1756610"/>
                <a:gd name="connsiteY49" fmla="*/ 324853 h 1784684"/>
                <a:gd name="connsiteX50" fmla="*/ 204536 w 1756610"/>
                <a:gd name="connsiteY50" fmla="*/ 300790 h 1784684"/>
                <a:gd name="connsiteX51" fmla="*/ 132347 w 1756610"/>
                <a:gd name="connsiteY51" fmla="*/ 332874 h 1784684"/>
                <a:gd name="connsiteX52" fmla="*/ 140368 w 1756610"/>
                <a:gd name="connsiteY52" fmla="*/ 372979 h 1784684"/>
                <a:gd name="connsiteX53" fmla="*/ 120315 w 1756610"/>
                <a:gd name="connsiteY53" fmla="*/ 397042 h 1784684"/>
                <a:gd name="connsiteX54" fmla="*/ 80210 w 1756610"/>
                <a:gd name="connsiteY54" fmla="*/ 381000 h 1784684"/>
                <a:gd name="connsiteX55" fmla="*/ 0 w 1756610"/>
                <a:gd name="connsiteY55" fmla="*/ 401053 h 1784684"/>
                <a:gd name="connsiteX56" fmla="*/ 40105 w 1756610"/>
                <a:gd name="connsiteY56" fmla="*/ 461211 h 1784684"/>
                <a:gd name="connsiteX57" fmla="*/ 68179 w 1756610"/>
                <a:gd name="connsiteY57" fmla="*/ 441158 h 1784684"/>
                <a:gd name="connsiteX58" fmla="*/ 132347 w 1756610"/>
                <a:gd name="connsiteY58" fmla="*/ 485274 h 1784684"/>
                <a:gd name="connsiteX59" fmla="*/ 132347 w 1756610"/>
                <a:gd name="connsiteY59" fmla="*/ 485274 h 1784684"/>
                <a:gd name="connsiteX60" fmla="*/ 268705 w 1756610"/>
                <a:gd name="connsiteY60" fmla="*/ 525379 h 1784684"/>
                <a:gd name="connsiteX61" fmla="*/ 276726 w 1756610"/>
                <a:gd name="connsiteY61" fmla="*/ 569495 h 1784684"/>
                <a:gd name="connsiteX62" fmla="*/ 348915 w 1756610"/>
                <a:gd name="connsiteY62" fmla="*/ 597569 h 1784684"/>
                <a:gd name="connsiteX63" fmla="*/ 413084 w 1756610"/>
                <a:gd name="connsiteY63" fmla="*/ 585537 h 1784684"/>
                <a:gd name="connsiteX64" fmla="*/ 421105 w 1756610"/>
                <a:gd name="connsiteY64" fmla="*/ 605590 h 1784684"/>
                <a:gd name="connsiteX65" fmla="*/ 457200 w 1756610"/>
                <a:gd name="connsiteY65" fmla="*/ 593558 h 1784684"/>
                <a:gd name="connsiteX66" fmla="*/ 469231 w 1756610"/>
                <a:gd name="connsiteY66" fmla="*/ 641684 h 1784684"/>
                <a:gd name="connsiteX67" fmla="*/ 469231 w 1756610"/>
                <a:gd name="connsiteY67" fmla="*/ 701842 h 1784684"/>
                <a:gd name="connsiteX68" fmla="*/ 489284 w 1756610"/>
                <a:gd name="connsiteY68" fmla="*/ 766011 h 1784684"/>
                <a:gd name="connsiteX69" fmla="*/ 465221 w 1756610"/>
                <a:gd name="connsiteY69" fmla="*/ 790074 h 1784684"/>
                <a:gd name="connsiteX70" fmla="*/ 429126 w 1756610"/>
                <a:gd name="connsiteY70" fmla="*/ 858253 h 1784684"/>
                <a:gd name="connsiteX71" fmla="*/ 437147 w 1756610"/>
                <a:gd name="connsiteY71" fmla="*/ 910390 h 1784684"/>
                <a:gd name="connsiteX72" fmla="*/ 461210 w 1756610"/>
                <a:gd name="connsiteY72" fmla="*/ 874295 h 1784684"/>
                <a:gd name="connsiteX73" fmla="*/ 509336 w 1756610"/>
                <a:gd name="connsiteY73" fmla="*/ 898358 h 1784684"/>
                <a:gd name="connsiteX74" fmla="*/ 501315 w 1756610"/>
                <a:gd name="connsiteY74" fmla="*/ 950495 h 1784684"/>
                <a:gd name="connsiteX75" fmla="*/ 509336 w 1756610"/>
                <a:gd name="connsiteY75" fmla="*/ 994611 h 1784684"/>
                <a:gd name="connsiteX76" fmla="*/ 493294 w 1756610"/>
                <a:gd name="connsiteY76" fmla="*/ 1054769 h 1784684"/>
                <a:gd name="connsiteX77" fmla="*/ 489284 w 1756610"/>
                <a:gd name="connsiteY77" fmla="*/ 1167063 h 1784684"/>
                <a:gd name="connsiteX78" fmla="*/ 553452 w 1756610"/>
                <a:gd name="connsiteY78" fmla="*/ 1259305 h 1784684"/>
                <a:gd name="connsiteX79" fmla="*/ 661736 w 1756610"/>
                <a:gd name="connsiteY79" fmla="*/ 1295400 h 1784684"/>
                <a:gd name="connsiteX80" fmla="*/ 701842 w 1756610"/>
                <a:gd name="connsiteY80" fmla="*/ 1271337 h 1784684"/>
                <a:gd name="connsiteX81" fmla="*/ 778042 w 1756610"/>
                <a:gd name="connsiteY81" fmla="*/ 1331495 h 1784684"/>
                <a:gd name="connsiteX82" fmla="*/ 854242 w 1756610"/>
                <a:gd name="connsiteY82" fmla="*/ 1331495 h 1784684"/>
                <a:gd name="connsiteX83" fmla="*/ 886326 w 1756610"/>
                <a:gd name="connsiteY83" fmla="*/ 1367590 h 1784684"/>
                <a:gd name="connsiteX84" fmla="*/ 942473 w 1756610"/>
                <a:gd name="connsiteY84" fmla="*/ 1375611 h 1784684"/>
                <a:gd name="connsiteX85" fmla="*/ 970547 w 1756610"/>
                <a:gd name="connsiteY85" fmla="*/ 1491916 h 1784684"/>
                <a:gd name="connsiteX86" fmla="*/ 926431 w 1756610"/>
                <a:gd name="connsiteY86" fmla="*/ 1540042 h 1784684"/>
                <a:gd name="connsiteX87" fmla="*/ 974557 w 1756610"/>
                <a:gd name="connsiteY87" fmla="*/ 1644316 h 1784684"/>
                <a:gd name="connsiteX88" fmla="*/ 994610 w 1756610"/>
                <a:gd name="connsiteY88" fmla="*/ 1716505 h 1784684"/>
                <a:gd name="connsiteX89" fmla="*/ 1014663 w 1756610"/>
                <a:gd name="connsiteY89" fmla="*/ 1756611 h 1784684"/>
                <a:gd name="connsiteX90" fmla="*/ 1102894 w 1756610"/>
                <a:gd name="connsiteY90" fmla="*/ 1712495 h 1784684"/>
                <a:gd name="connsiteX91" fmla="*/ 1134979 w 1756610"/>
                <a:gd name="connsiteY91" fmla="*/ 1752600 h 1784684"/>
                <a:gd name="connsiteX92" fmla="*/ 1239252 w 1756610"/>
                <a:gd name="connsiteY92" fmla="*/ 1756611 h 1784684"/>
                <a:gd name="connsiteX93" fmla="*/ 1283368 w 1756610"/>
                <a:gd name="connsiteY93" fmla="*/ 1784684 h 1784684"/>
                <a:gd name="connsiteX94" fmla="*/ 1403684 w 1756610"/>
                <a:gd name="connsiteY94" fmla="*/ 1748590 h 1784684"/>
                <a:gd name="connsiteX95" fmla="*/ 1435768 w 1756610"/>
                <a:gd name="connsiteY95" fmla="*/ 1624263 h 1784684"/>
                <a:gd name="connsiteX96" fmla="*/ 1503947 w 1756610"/>
                <a:gd name="connsiteY96" fmla="*/ 1592179 h 1784684"/>
                <a:gd name="connsiteX97" fmla="*/ 1552073 w 1756610"/>
                <a:gd name="connsiteY97" fmla="*/ 1628274 h 1784684"/>
                <a:gd name="connsiteX98" fmla="*/ 1736557 w 1756610"/>
                <a:gd name="connsiteY98" fmla="*/ 1572127 h 1784684"/>
                <a:gd name="connsiteX0" fmla="*/ 1736557 w 1756610"/>
                <a:gd name="connsiteY0" fmla="*/ 1572127 h 1784684"/>
                <a:gd name="connsiteX1" fmla="*/ 1756610 w 1756610"/>
                <a:gd name="connsiteY1" fmla="*/ 1528011 h 1784684"/>
                <a:gd name="connsiteX2" fmla="*/ 1744579 w 1756610"/>
                <a:gd name="connsiteY2" fmla="*/ 1475874 h 1784684"/>
                <a:gd name="connsiteX3" fmla="*/ 1676400 w 1756610"/>
                <a:gd name="connsiteY3" fmla="*/ 1375611 h 1784684"/>
                <a:gd name="connsiteX4" fmla="*/ 1720515 w 1756610"/>
                <a:gd name="connsiteY4" fmla="*/ 1315453 h 1784684"/>
                <a:gd name="connsiteX5" fmla="*/ 1712494 w 1756610"/>
                <a:gd name="connsiteY5" fmla="*/ 1207169 h 1784684"/>
                <a:gd name="connsiteX6" fmla="*/ 1724526 w 1756610"/>
                <a:gd name="connsiteY6" fmla="*/ 1175084 h 1784684"/>
                <a:gd name="connsiteX7" fmla="*/ 1688431 w 1756610"/>
                <a:gd name="connsiteY7" fmla="*/ 1134979 h 1784684"/>
                <a:gd name="connsiteX8" fmla="*/ 1696452 w 1756610"/>
                <a:gd name="connsiteY8" fmla="*/ 1070811 h 1784684"/>
                <a:gd name="connsiteX9" fmla="*/ 1700463 w 1756610"/>
                <a:gd name="connsiteY9" fmla="*/ 1026695 h 1784684"/>
                <a:gd name="connsiteX10" fmla="*/ 1624263 w 1756610"/>
                <a:gd name="connsiteY10" fmla="*/ 1014663 h 1784684"/>
                <a:gd name="connsiteX11" fmla="*/ 1608221 w 1756610"/>
                <a:gd name="connsiteY11" fmla="*/ 918411 h 1784684"/>
                <a:gd name="connsiteX12" fmla="*/ 1660357 w 1756610"/>
                <a:gd name="connsiteY12" fmla="*/ 850232 h 1784684"/>
                <a:gd name="connsiteX13" fmla="*/ 1644315 w 1756610"/>
                <a:gd name="connsiteY13" fmla="*/ 757990 h 1784684"/>
                <a:gd name="connsiteX14" fmla="*/ 1568115 w 1756610"/>
                <a:gd name="connsiteY14" fmla="*/ 713874 h 1784684"/>
                <a:gd name="connsiteX15" fmla="*/ 1503947 w 1756610"/>
                <a:gd name="connsiteY15" fmla="*/ 637674 h 1784684"/>
                <a:gd name="connsiteX16" fmla="*/ 1399673 w 1756610"/>
                <a:gd name="connsiteY16" fmla="*/ 601579 h 1784684"/>
                <a:gd name="connsiteX17" fmla="*/ 1423736 w 1756610"/>
                <a:gd name="connsiteY17" fmla="*/ 565484 h 1784684"/>
                <a:gd name="connsiteX18" fmla="*/ 1395663 w 1756610"/>
                <a:gd name="connsiteY18" fmla="*/ 501316 h 1784684"/>
                <a:gd name="connsiteX19" fmla="*/ 1499936 w 1756610"/>
                <a:gd name="connsiteY19" fmla="*/ 389021 h 1784684"/>
                <a:gd name="connsiteX20" fmla="*/ 1487905 w 1756610"/>
                <a:gd name="connsiteY20" fmla="*/ 300790 h 1784684"/>
                <a:gd name="connsiteX21" fmla="*/ 1503947 w 1756610"/>
                <a:gd name="connsiteY21" fmla="*/ 244642 h 1784684"/>
                <a:gd name="connsiteX22" fmla="*/ 1483894 w 1756610"/>
                <a:gd name="connsiteY22" fmla="*/ 172453 h 1784684"/>
                <a:gd name="connsiteX23" fmla="*/ 1455821 w 1756610"/>
                <a:gd name="connsiteY23" fmla="*/ 208548 h 1784684"/>
                <a:gd name="connsiteX24" fmla="*/ 1419726 w 1756610"/>
                <a:gd name="connsiteY24" fmla="*/ 236621 h 1784684"/>
                <a:gd name="connsiteX25" fmla="*/ 1343526 w 1756610"/>
                <a:gd name="connsiteY25" fmla="*/ 236621 h 1784684"/>
                <a:gd name="connsiteX26" fmla="*/ 1411705 w 1756610"/>
                <a:gd name="connsiteY26" fmla="*/ 152400 h 1784684"/>
                <a:gd name="connsiteX27" fmla="*/ 1415715 w 1756610"/>
                <a:gd name="connsiteY27" fmla="*/ 88232 h 1784684"/>
                <a:gd name="connsiteX28" fmla="*/ 1343526 w 1756610"/>
                <a:gd name="connsiteY28" fmla="*/ 100263 h 1784684"/>
                <a:gd name="connsiteX29" fmla="*/ 1258048 w 1756610"/>
                <a:gd name="connsiteY29" fmla="*/ 89247 h 1784684"/>
                <a:gd name="connsiteX30" fmla="*/ 1187115 w 1756610"/>
                <a:gd name="connsiteY30" fmla="*/ 0 h 1784684"/>
                <a:gd name="connsiteX31" fmla="*/ 1187115 w 1756610"/>
                <a:gd name="connsiteY31" fmla="*/ 56148 h 1784684"/>
                <a:gd name="connsiteX32" fmla="*/ 1066800 w 1756610"/>
                <a:gd name="connsiteY32" fmla="*/ 164432 h 1784684"/>
                <a:gd name="connsiteX33" fmla="*/ 1074821 w 1756610"/>
                <a:gd name="connsiteY33" fmla="*/ 220579 h 1784684"/>
                <a:gd name="connsiteX34" fmla="*/ 1018673 w 1756610"/>
                <a:gd name="connsiteY34" fmla="*/ 256674 h 1784684"/>
                <a:gd name="connsiteX35" fmla="*/ 1002631 w 1756610"/>
                <a:gd name="connsiteY35" fmla="*/ 240632 h 1784684"/>
                <a:gd name="connsiteX36" fmla="*/ 958515 w 1756610"/>
                <a:gd name="connsiteY36" fmla="*/ 256674 h 1784684"/>
                <a:gd name="connsiteX37" fmla="*/ 942473 w 1756610"/>
                <a:gd name="connsiteY37" fmla="*/ 304800 h 1784684"/>
                <a:gd name="connsiteX38" fmla="*/ 910389 w 1756610"/>
                <a:gd name="connsiteY38" fmla="*/ 268705 h 1784684"/>
                <a:gd name="connsiteX39" fmla="*/ 822157 w 1756610"/>
                <a:gd name="connsiteY39" fmla="*/ 348916 h 1784684"/>
                <a:gd name="connsiteX40" fmla="*/ 810126 w 1756610"/>
                <a:gd name="connsiteY40" fmla="*/ 312821 h 1784684"/>
                <a:gd name="connsiteX41" fmla="*/ 709863 w 1756610"/>
                <a:gd name="connsiteY41" fmla="*/ 324853 h 1784684"/>
                <a:gd name="connsiteX42" fmla="*/ 661736 w 1756610"/>
                <a:gd name="connsiteY42" fmla="*/ 264695 h 1784684"/>
                <a:gd name="connsiteX43" fmla="*/ 565484 w 1756610"/>
                <a:gd name="connsiteY43" fmla="*/ 288758 h 1784684"/>
                <a:gd name="connsiteX44" fmla="*/ 473242 w 1756610"/>
                <a:gd name="connsiteY44" fmla="*/ 204537 h 1784684"/>
                <a:gd name="connsiteX45" fmla="*/ 385010 w 1756610"/>
                <a:gd name="connsiteY45" fmla="*/ 208548 h 1784684"/>
                <a:gd name="connsiteX46" fmla="*/ 332873 w 1756610"/>
                <a:gd name="connsiteY46" fmla="*/ 272716 h 1784684"/>
                <a:gd name="connsiteX47" fmla="*/ 260684 w 1756610"/>
                <a:gd name="connsiteY47" fmla="*/ 288758 h 1784684"/>
                <a:gd name="connsiteX48" fmla="*/ 260684 w 1756610"/>
                <a:gd name="connsiteY48" fmla="*/ 304800 h 1784684"/>
                <a:gd name="connsiteX49" fmla="*/ 224589 w 1756610"/>
                <a:gd name="connsiteY49" fmla="*/ 324853 h 1784684"/>
                <a:gd name="connsiteX50" fmla="*/ 204536 w 1756610"/>
                <a:gd name="connsiteY50" fmla="*/ 300790 h 1784684"/>
                <a:gd name="connsiteX51" fmla="*/ 132347 w 1756610"/>
                <a:gd name="connsiteY51" fmla="*/ 332874 h 1784684"/>
                <a:gd name="connsiteX52" fmla="*/ 140368 w 1756610"/>
                <a:gd name="connsiteY52" fmla="*/ 372979 h 1784684"/>
                <a:gd name="connsiteX53" fmla="*/ 120315 w 1756610"/>
                <a:gd name="connsiteY53" fmla="*/ 397042 h 1784684"/>
                <a:gd name="connsiteX54" fmla="*/ 80210 w 1756610"/>
                <a:gd name="connsiteY54" fmla="*/ 381000 h 1784684"/>
                <a:gd name="connsiteX55" fmla="*/ 0 w 1756610"/>
                <a:gd name="connsiteY55" fmla="*/ 401053 h 1784684"/>
                <a:gd name="connsiteX56" fmla="*/ 40105 w 1756610"/>
                <a:gd name="connsiteY56" fmla="*/ 461211 h 1784684"/>
                <a:gd name="connsiteX57" fmla="*/ 68179 w 1756610"/>
                <a:gd name="connsiteY57" fmla="*/ 441158 h 1784684"/>
                <a:gd name="connsiteX58" fmla="*/ 132347 w 1756610"/>
                <a:gd name="connsiteY58" fmla="*/ 485274 h 1784684"/>
                <a:gd name="connsiteX59" fmla="*/ 132347 w 1756610"/>
                <a:gd name="connsiteY59" fmla="*/ 485274 h 1784684"/>
                <a:gd name="connsiteX60" fmla="*/ 268705 w 1756610"/>
                <a:gd name="connsiteY60" fmla="*/ 525379 h 1784684"/>
                <a:gd name="connsiteX61" fmla="*/ 276726 w 1756610"/>
                <a:gd name="connsiteY61" fmla="*/ 569495 h 1784684"/>
                <a:gd name="connsiteX62" fmla="*/ 348915 w 1756610"/>
                <a:gd name="connsiteY62" fmla="*/ 597569 h 1784684"/>
                <a:gd name="connsiteX63" fmla="*/ 413084 w 1756610"/>
                <a:gd name="connsiteY63" fmla="*/ 585537 h 1784684"/>
                <a:gd name="connsiteX64" fmla="*/ 421105 w 1756610"/>
                <a:gd name="connsiteY64" fmla="*/ 605590 h 1784684"/>
                <a:gd name="connsiteX65" fmla="*/ 457200 w 1756610"/>
                <a:gd name="connsiteY65" fmla="*/ 593558 h 1784684"/>
                <a:gd name="connsiteX66" fmla="*/ 469231 w 1756610"/>
                <a:gd name="connsiteY66" fmla="*/ 641684 h 1784684"/>
                <a:gd name="connsiteX67" fmla="*/ 469231 w 1756610"/>
                <a:gd name="connsiteY67" fmla="*/ 701842 h 1784684"/>
                <a:gd name="connsiteX68" fmla="*/ 489284 w 1756610"/>
                <a:gd name="connsiteY68" fmla="*/ 766011 h 1784684"/>
                <a:gd name="connsiteX69" fmla="*/ 465221 w 1756610"/>
                <a:gd name="connsiteY69" fmla="*/ 790074 h 1784684"/>
                <a:gd name="connsiteX70" fmla="*/ 429126 w 1756610"/>
                <a:gd name="connsiteY70" fmla="*/ 858253 h 1784684"/>
                <a:gd name="connsiteX71" fmla="*/ 437147 w 1756610"/>
                <a:gd name="connsiteY71" fmla="*/ 910390 h 1784684"/>
                <a:gd name="connsiteX72" fmla="*/ 461210 w 1756610"/>
                <a:gd name="connsiteY72" fmla="*/ 874295 h 1784684"/>
                <a:gd name="connsiteX73" fmla="*/ 509336 w 1756610"/>
                <a:gd name="connsiteY73" fmla="*/ 898358 h 1784684"/>
                <a:gd name="connsiteX74" fmla="*/ 501315 w 1756610"/>
                <a:gd name="connsiteY74" fmla="*/ 950495 h 1784684"/>
                <a:gd name="connsiteX75" fmla="*/ 509336 w 1756610"/>
                <a:gd name="connsiteY75" fmla="*/ 994611 h 1784684"/>
                <a:gd name="connsiteX76" fmla="*/ 493294 w 1756610"/>
                <a:gd name="connsiteY76" fmla="*/ 1054769 h 1784684"/>
                <a:gd name="connsiteX77" fmla="*/ 489284 w 1756610"/>
                <a:gd name="connsiteY77" fmla="*/ 1167063 h 1784684"/>
                <a:gd name="connsiteX78" fmla="*/ 553452 w 1756610"/>
                <a:gd name="connsiteY78" fmla="*/ 1259305 h 1784684"/>
                <a:gd name="connsiteX79" fmla="*/ 661736 w 1756610"/>
                <a:gd name="connsiteY79" fmla="*/ 1295400 h 1784684"/>
                <a:gd name="connsiteX80" fmla="*/ 701842 w 1756610"/>
                <a:gd name="connsiteY80" fmla="*/ 1271337 h 1784684"/>
                <a:gd name="connsiteX81" fmla="*/ 778042 w 1756610"/>
                <a:gd name="connsiteY81" fmla="*/ 1331495 h 1784684"/>
                <a:gd name="connsiteX82" fmla="*/ 854242 w 1756610"/>
                <a:gd name="connsiteY82" fmla="*/ 1331495 h 1784684"/>
                <a:gd name="connsiteX83" fmla="*/ 886326 w 1756610"/>
                <a:gd name="connsiteY83" fmla="*/ 1367590 h 1784684"/>
                <a:gd name="connsiteX84" fmla="*/ 942473 w 1756610"/>
                <a:gd name="connsiteY84" fmla="*/ 1375611 h 1784684"/>
                <a:gd name="connsiteX85" fmla="*/ 970547 w 1756610"/>
                <a:gd name="connsiteY85" fmla="*/ 1491916 h 1784684"/>
                <a:gd name="connsiteX86" fmla="*/ 926431 w 1756610"/>
                <a:gd name="connsiteY86" fmla="*/ 1540042 h 1784684"/>
                <a:gd name="connsiteX87" fmla="*/ 974557 w 1756610"/>
                <a:gd name="connsiteY87" fmla="*/ 1644316 h 1784684"/>
                <a:gd name="connsiteX88" fmla="*/ 994610 w 1756610"/>
                <a:gd name="connsiteY88" fmla="*/ 1716505 h 1784684"/>
                <a:gd name="connsiteX89" fmla="*/ 1014663 w 1756610"/>
                <a:gd name="connsiteY89" fmla="*/ 1756611 h 1784684"/>
                <a:gd name="connsiteX90" fmla="*/ 1102894 w 1756610"/>
                <a:gd name="connsiteY90" fmla="*/ 1712495 h 1784684"/>
                <a:gd name="connsiteX91" fmla="*/ 1134979 w 1756610"/>
                <a:gd name="connsiteY91" fmla="*/ 1752600 h 1784684"/>
                <a:gd name="connsiteX92" fmla="*/ 1239252 w 1756610"/>
                <a:gd name="connsiteY92" fmla="*/ 1756611 h 1784684"/>
                <a:gd name="connsiteX93" fmla="*/ 1283368 w 1756610"/>
                <a:gd name="connsiteY93" fmla="*/ 1784684 h 1784684"/>
                <a:gd name="connsiteX94" fmla="*/ 1403684 w 1756610"/>
                <a:gd name="connsiteY94" fmla="*/ 1748590 h 1784684"/>
                <a:gd name="connsiteX95" fmla="*/ 1435768 w 1756610"/>
                <a:gd name="connsiteY95" fmla="*/ 1624263 h 1784684"/>
                <a:gd name="connsiteX96" fmla="*/ 1503947 w 1756610"/>
                <a:gd name="connsiteY96" fmla="*/ 1592179 h 1784684"/>
                <a:gd name="connsiteX97" fmla="*/ 1552073 w 1756610"/>
                <a:gd name="connsiteY97" fmla="*/ 1628274 h 1784684"/>
                <a:gd name="connsiteX98" fmla="*/ 1736557 w 1756610"/>
                <a:gd name="connsiteY98" fmla="*/ 1572127 h 17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756610" h="1784684">
                  <a:moveTo>
                    <a:pt x="1736557" y="1572127"/>
                  </a:moveTo>
                  <a:lnTo>
                    <a:pt x="1756610" y="1528011"/>
                  </a:lnTo>
                  <a:lnTo>
                    <a:pt x="1744579" y="1475874"/>
                  </a:lnTo>
                  <a:lnTo>
                    <a:pt x="1676400" y="1375611"/>
                  </a:lnTo>
                  <a:lnTo>
                    <a:pt x="1720515" y="1315453"/>
                  </a:lnTo>
                  <a:lnTo>
                    <a:pt x="1712494" y="1207169"/>
                  </a:lnTo>
                  <a:lnTo>
                    <a:pt x="1724526" y="1175084"/>
                  </a:lnTo>
                  <a:lnTo>
                    <a:pt x="1688431" y="1134979"/>
                  </a:lnTo>
                  <a:lnTo>
                    <a:pt x="1696452" y="1070811"/>
                  </a:lnTo>
                  <a:lnTo>
                    <a:pt x="1700463" y="1026695"/>
                  </a:lnTo>
                  <a:lnTo>
                    <a:pt x="1624263" y="1014663"/>
                  </a:lnTo>
                  <a:lnTo>
                    <a:pt x="1608221" y="918411"/>
                  </a:lnTo>
                  <a:lnTo>
                    <a:pt x="1660357" y="850232"/>
                  </a:lnTo>
                  <a:lnTo>
                    <a:pt x="1644315" y="757990"/>
                  </a:lnTo>
                  <a:lnTo>
                    <a:pt x="1568115" y="713874"/>
                  </a:lnTo>
                  <a:lnTo>
                    <a:pt x="1503947" y="637674"/>
                  </a:lnTo>
                  <a:lnTo>
                    <a:pt x="1399673" y="601579"/>
                  </a:lnTo>
                  <a:lnTo>
                    <a:pt x="1423736" y="565484"/>
                  </a:lnTo>
                  <a:lnTo>
                    <a:pt x="1395663" y="501316"/>
                  </a:lnTo>
                  <a:lnTo>
                    <a:pt x="1499936" y="389021"/>
                  </a:lnTo>
                  <a:lnTo>
                    <a:pt x="1487905" y="300790"/>
                  </a:lnTo>
                  <a:lnTo>
                    <a:pt x="1503947" y="244642"/>
                  </a:lnTo>
                  <a:lnTo>
                    <a:pt x="1483894" y="172453"/>
                  </a:lnTo>
                  <a:lnTo>
                    <a:pt x="1455821" y="208548"/>
                  </a:lnTo>
                  <a:lnTo>
                    <a:pt x="1419726" y="236621"/>
                  </a:lnTo>
                  <a:lnTo>
                    <a:pt x="1343526" y="236621"/>
                  </a:lnTo>
                  <a:lnTo>
                    <a:pt x="1411705" y="152400"/>
                  </a:lnTo>
                  <a:lnTo>
                    <a:pt x="1415715" y="88232"/>
                  </a:lnTo>
                  <a:lnTo>
                    <a:pt x="1343526" y="100263"/>
                  </a:lnTo>
                  <a:lnTo>
                    <a:pt x="1258048" y="89247"/>
                  </a:lnTo>
                  <a:lnTo>
                    <a:pt x="1187115" y="0"/>
                  </a:lnTo>
                  <a:lnTo>
                    <a:pt x="1187115" y="56148"/>
                  </a:lnTo>
                  <a:lnTo>
                    <a:pt x="1066800" y="164432"/>
                  </a:lnTo>
                  <a:lnTo>
                    <a:pt x="1074821" y="220579"/>
                  </a:lnTo>
                  <a:lnTo>
                    <a:pt x="1018673" y="256674"/>
                  </a:lnTo>
                  <a:lnTo>
                    <a:pt x="1002631" y="240632"/>
                  </a:lnTo>
                  <a:lnTo>
                    <a:pt x="958515" y="256674"/>
                  </a:lnTo>
                  <a:lnTo>
                    <a:pt x="942473" y="304800"/>
                  </a:lnTo>
                  <a:lnTo>
                    <a:pt x="910389" y="268705"/>
                  </a:lnTo>
                  <a:lnTo>
                    <a:pt x="822157" y="348916"/>
                  </a:lnTo>
                  <a:lnTo>
                    <a:pt x="810126" y="312821"/>
                  </a:lnTo>
                  <a:lnTo>
                    <a:pt x="709863" y="324853"/>
                  </a:lnTo>
                  <a:lnTo>
                    <a:pt x="661736" y="264695"/>
                  </a:lnTo>
                  <a:lnTo>
                    <a:pt x="565484" y="288758"/>
                  </a:lnTo>
                  <a:lnTo>
                    <a:pt x="473242" y="204537"/>
                  </a:lnTo>
                  <a:lnTo>
                    <a:pt x="385010" y="208548"/>
                  </a:lnTo>
                  <a:lnTo>
                    <a:pt x="332873" y="272716"/>
                  </a:lnTo>
                  <a:lnTo>
                    <a:pt x="260684" y="288758"/>
                  </a:lnTo>
                  <a:lnTo>
                    <a:pt x="260684" y="304800"/>
                  </a:lnTo>
                  <a:lnTo>
                    <a:pt x="224589" y="324853"/>
                  </a:lnTo>
                  <a:lnTo>
                    <a:pt x="204536" y="300790"/>
                  </a:lnTo>
                  <a:lnTo>
                    <a:pt x="132347" y="332874"/>
                  </a:lnTo>
                  <a:lnTo>
                    <a:pt x="140368" y="372979"/>
                  </a:lnTo>
                  <a:lnTo>
                    <a:pt x="120315" y="397042"/>
                  </a:lnTo>
                  <a:lnTo>
                    <a:pt x="80210" y="381000"/>
                  </a:lnTo>
                  <a:lnTo>
                    <a:pt x="0" y="401053"/>
                  </a:lnTo>
                  <a:lnTo>
                    <a:pt x="40105" y="461211"/>
                  </a:lnTo>
                  <a:lnTo>
                    <a:pt x="68179" y="441158"/>
                  </a:lnTo>
                  <a:lnTo>
                    <a:pt x="132347" y="485274"/>
                  </a:lnTo>
                  <a:lnTo>
                    <a:pt x="132347" y="485274"/>
                  </a:lnTo>
                  <a:lnTo>
                    <a:pt x="268705" y="525379"/>
                  </a:lnTo>
                  <a:lnTo>
                    <a:pt x="276726" y="569495"/>
                  </a:lnTo>
                  <a:lnTo>
                    <a:pt x="348915" y="597569"/>
                  </a:lnTo>
                  <a:lnTo>
                    <a:pt x="413084" y="585537"/>
                  </a:lnTo>
                  <a:lnTo>
                    <a:pt x="421105" y="605590"/>
                  </a:lnTo>
                  <a:lnTo>
                    <a:pt x="457200" y="593558"/>
                  </a:lnTo>
                  <a:lnTo>
                    <a:pt x="469231" y="641684"/>
                  </a:lnTo>
                  <a:lnTo>
                    <a:pt x="469231" y="701842"/>
                  </a:lnTo>
                  <a:lnTo>
                    <a:pt x="489284" y="766011"/>
                  </a:lnTo>
                  <a:lnTo>
                    <a:pt x="465221" y="790074"/>
                  </a:lnTo>
                  <a:lnTo>
                    <a:pt x="429126" y="858253"/>
                  </a:lnTo>
                  <a:lnTo>
                    <a:pt x="437147" y="910390"/>
                  </a:lnTo>
                  <a:lnTo>
                    <a:pt x="461210" y="874295"/>
                  </a:lnTo>
                  <a:lnTo>
                    <a:pt x="509336" y="898358"/>
                  </a:lnTo>
                  <a:lnTo>
                    <a:pt x="501315" y="950495"/>
                  </a:lnTo>
                  <a:lnTo>
                    <a:pt x="509336" y="994611"/>
                  </a:lnTo>
                  <a:lnTo>
                    <a:pt x="493294" y="1054769"/>
                  </a:lnTo>
                  <a:lnTo>
                    <a:pt x="489284" y="1167063"/>
                  </a:lnTo>
                  <a:lnTo>
                    <a:pt x="553452" y="1259305"/>
                  </a:lnTo>
                  <a:lnTo>
                    <a:pt x="661736" y="1295400"/>
                  </a:lnTo>
                  <a:lnTo>
                    <a:pt x="701842" y="1271337"/>
                  </a:lnTo>
                  <a:lnTo>
                    <a:pt x="778042" y="1331495"/>
                  </a:lnTo>
                  <a:lnTo>
                    <a:pt x="854242" y="1331495"/>
                  </a:lnTo>
                  <a:lnTo>
                    <a:pt x="886326" y="1367590"/>
                  </a:lnTo>
                  <a:lnTo>
                    <a:pt x="942473" y="1375611"/>
                  </a:lnTo>
                  <a:lnTo>
                    <a:pt x="970547" y="1491916"/>
                  </a:lnTo>
                  <a:lnTo>
                    <a:pt x="926431" y="1540042"/>
                  </a:lnTo>
                  <a:lnTo>
                    <a:pt x="974557" y="1644316"/>
                  </a:lnTo>
                  <a:lnTo>
                    <a:pt x="994610" y="1716505"/>
                  </a:lnTo>
                  <a:lnTo>
                    <a:pt x="1014663" y="1756611"/>
                  </a:lnTo>
                  <a:lnTo>
                    <a:pt x="1102894" y="1712495"/>
                  </a:lnTo>
                  <a:lnTo>
                    <a:pt x="1134979" y="1752600"/>
                  </a:lnTo>
                  <a:lnTo>
                    <a:pt x="1239252" y="1756611"/>
                  </a:lnTo>
                  <a:lnTo>
                    <a:pt x="1283368" y="1784684"/>
                  </a:lnTo>
                  <a:lnTo>
                    <a:pt x="1403684" y="1748590"/>
                  </a:lnTo>
                  <a:lnTo>
                    <a:pt x="1435768" y="1624263"/>
                  </a:lnTo>
                  <a:lnTo>
                    <a:pt x="1503947" y="1592179"/>
                  </a:lnTo>
                  <a:lnTo>
                    <a:pt x="1552073" y="1628274"/>
                  </a:lnTo>
                  <a:lnTo>
                    <a:pt x="1736557" y="157212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0" name="Freeform 9"/>
            <p:cNvSpPr/>
            <p:nvPr/>
          </p:nvSpPr>
          <p:spPr>
            <a:xfrm>
              <a:off x="3040063" y="1411288"/>
              <a:ext cx="2382837" cy="2089150"/>
            </a:xfrm>
            <a:custGeom>
              <a:avLst/>
              <a:gdLst>
                <a:gd name="connsiteX0" fmla="*/ 1596189 w 2382253"/>
                <a:gd name="connsiteY0" fmla="*/ 2029327 h 2089484"/>
                <a:gd name="connsiteX1" fmla="*/ 1700463 w 2382253"/>
                <a:gd name="connsiteY1" fmla="*/ 1949116 h 2089484"/>
                <a:gd name="connsiteX2" fmla="*/ 1700463 w 2382253"/>
                <a:gd name="connsiteY2" fmla="*/ 1949116 h 2089484"/>
                <a:gd name="connsiteX3" fmla="*/ 1788695 w 2382253"/>
                <a:gd name="connsiteY3" fmla="*/ 1905000 h 2089484"/>
                <a:gd name="connsiteX4" fmla="*/ 1824789 w 2382253"/>
                <a:gd name="connsiteY4" fmla="*/ 1860884 h 2089484"/>
                <a:gd name="connsiteX5" fmla="*/ 1880937 w 2382253"/>
                <a:gd name="connsiteY5" fmla="*/ 1884948 h 2089484"/>
                <a:gd name="connsiteX6" fmla="*/ 1937084 w 2382253"/>
                <a:gd name="connsiteY6" fmla="*/ 1864895 h 2089484"/>
                <a:gd name="connsiteX7" fmla="*/ 1961147 w 2382253"/>
                <a:gd name="connsiteY7" fmla="*/ 1804737 h 2089484"/>
                <a:gd name="connsiteX8" fmla="*/ 1941095 w 2382253"/>
                <a:gd name="connsiteY8" fmla="*/ 1724527 h 2089484"/>
                <a:gd name="connsiteX9" fmla="*/ 1909010 w 2382253"/>
                <a:gd name="connsiteY9" fmla="*/ 1696453 h 2089484"/>
                <a:gd name="connsiteX10" fmla="*/ 1917032 w 2382253"/>
                <a:gd name="connsiteY10" fmla="*/ 1640306 h 2089484"/>
                <a:gd name="connsiteX11" fmla="*/ 1937084 w 2382253"/>
                <a:gd name="connsiteY11" fmla="*/ 1564106 h 2089484"/>
                <a:gd name="connsiteX12" fmla="*/ 1896979 w 2382253"/>
                <a:gd name="connsiteY12" fmla="*/ 1511969 h 2089484"/>
                <a:gd name="connsiteX13" fmla="*/ 1973179 w 2382253"/>
                <a:gd name="connsiteY13" fmla="*/ 1495927 h 2089484"/>
                <a:gd name="connsiteX14" fmla="*/ 2105526 w 2382253"/>
                <a:gd name="connsiteY14" fmla="*/ 1471863 h 2089484"/>
                <a:gd name="connsiteX15" fmla="*/ 2125579 w 2382253"/>
                <a:gd name="connsiteY15" fmla="*/ 1443790 h 2089484"/>
                <a:gd name="connsiteX16" fmla="*/ 2149642 w 2382253"/>
                <a:gd name="connsiteY16" fmla="*/ 1391653 h 2089484"/>
                <a:gd name="connsiteX17" fmla="*/ 2113547 w 2382253"/>
                <a:gd name="connsiteY17" fmla="*/ 1355558 h 2089484"/>
                <a:gd name="connsiteX18" fmla="*/ 2133600 w 2382253"/>
                <a:gd name="connsiteY18" fmla="*/ 1335506 h 2089484"/>
                <a:gd name="connsiteX19" fmla="*/ 2117558 w 2382253"/>
                <a:gd name="connsiteY19" fmla="*/ 1283369 h 2089484"/>
                <a:gd name="connsiteX20" fmla="*/ 2157663 w 2382253"/>
                <a:gd name="connsiteY20" fmla="*/ 1227221 h 2089484"/>
                <a:gd name="connsiteX21" fmla="*/ 2077453 w 2382253"/>
                <a:gd name="connsiteY21" fmla="*/ 1134979 h 2089484"/>
                <a:gd name="connsiteX22" fmla="*/ 2105526 w 2382253"/>
                <a:gd name="connsiteY22" fmla="*/ 1110916 h 2089484"/>
                <a:gd name="connsiteX23" fmla="*/ 2001253 w 2382253"/>
                <a:gd name="connsiteY23" fmla="*/ 914400 h 2089484"/>
                <a:gd name="connsiteX24" fmla="*/ 1985210 w 2382253"/>
                <a:gd name="connsiteY24" fmla="*/ 830179 h 2089484"/>
                <a:gd name="connsiteX25" fmla="*/ 2081463 w 2382253"/>
                <a:gd name="connsiteY25" fmla="*/ 846221 h 2089484"/>
                <a:gd name="connsiteX26" fmla="*/ 2125579 w 2382253"/>
                <a:gd name="connsiteY26" fmla="*/ 778042 h 2089484"/>
                <a:gd name="connsiteX27" fmla="*/ 2221832 w 2382253"/>
                <a:gd name="connsiteY27" fmla="*/ 810127 h 2089484"/>
                <a:gd name="connsiteX28" fmla="*/ 2362200 w 2382253"/>
                <a:gd name="connsiteY28" fmla="*/ 762000 h 2089484"/>
                <a:gd name="connsiteX29" fmla="*/ 2354179 w 2382253"/>
                <a:gd name="connsiteY29" fmla="*/ 701842 h 2089484"/>
                <a:gd name="connsiteX30" fmla="*/ 2382253 w 2382253"/>
                <a:gd name="connsiteY30" fmla="*/ 705853 h 2089484"/>
                <a:gd name="connsiteX31" fmla="*/ 2306053 w 2382253"/>
                <a:gd name="connsiteY31" fmla="*/ 653716 h 2089484"/>
                <a:gd name="connsiteX32" fmla="*/ 2265947 w 2382253"/>
                <a:gd name="connsiteY32" fmla="*/ 673769 h 2089484"/>
                <a:gd name="connsiteX33" fmla="*/ 2209800 w 2382253"/>
                <a:gd name="connsiteY33" fmla="*/ 621632 h 2089484"/>
                <a:gd name="connsiteX34" fmla="*/ 2169695 w 2382253"/>
                <a:gd name="connsiteY34" fmla="*/ 577516 h 2089484"/>
                <a:gd name="connsiteX35" fmla="*/ 2077453 w 2382253"/>
                <a:gd name="connsiteY35" fmla="*/ 453190 h 2089484"/>
                <a:gd name="connsiteX36" fmla="*/ 2013284 w 2382253"/>
                <a:gd name="connsiteY36" fmla="*/ 489284 h 2089484"/>
                <a:gd name="connsiteX37" fmla="*/ 1949116 w 2382253"/>
                <a:gd name="connsiteY37" fmla="*/ 421106 h 2089484"/>
                <a:gd name="connsiteX38" fmla="*/ 1913021 w 2382253"/>
                <a:gd name="connsiteY38" fmla="*/ 429127 h 2089484"/>
                <a:gd name="connsiteX39" fmla="*/ 1884947 w 2382253"/>
                <a:gd name="connsiteY39" fmla="*/ 445169 h 2089484"/>
                <a:gd name="connsiteX40" fmla="*/ 1772653 w 2382253"/>
                <a:gd name="connsiteY40" fmla="*/ 381000 h 2089484"/>
                <a:gd name="connsiteX41" fmla="*/ 1732547 w 2382253"/>
                <a:gd name="connsiteY41" fmla="*/ 409074 h 2089484"/>
                <a:gd name="connsiteX42" fmla="*/ 1640305 w 2382253"/>
                <a:gd name="connsiteY42" fmla="*/ 352927 h 2089484"/>
                <a:gd name="connsiteX43" fmla="*/ 1604210 w 2382253"/>
                <a:gd name="connsiteY43" fmla="*/ 389021 h 2089484"/>
                <a:gd name="connsiteX44" fmla="*/ 1568116 w 2382253"/>
                <a:gd name="connsiteY44" fmla="*/ 344906 h 2089484"/>
                <a:gd name="connsiteX45" fmla="*/ 1540042 w 2382253"/>
                <a:gd name="connsiteY45" fmla="*/ 376990 h 2089484"/>
                <a:gd name="connsiteX46" fmla="*/ 1487905 w 2382253"/>
                <a:gd name="connsiteY46" fmla="*/ 276727 h 2089484"/>
                <a:gd name="connsiteX47" fmla="*/ 1403684 w 2382253"/>
                <a:gd name="connsiteY47" fmla="*/ 224590 h 2089484"/>
                <a:gd name="connsiteX48" fmla="*/ 1379621 w 2382253"/>
                <a:gd name="connsiteY48" fmla="*/ 164432 h 2089484"/>
                <a:gd name="connsiteX49" fmla="*/ 1271337 w 2382253"/>
                <a:gd name="connsiteY49" fmla="*/ 8021 h 2089484"/>
                <a:gd name="connsiteX50" fmla="*/ 1130968 w 2382253"/>
                <a:gd name="connsiteY50" fmla="*/ 24063 h 2089484"/>
                <a:gd name="connsiteX51" fmla="*/ 1155032 w 2382253"/>
                <a:gd name="connsiteY51" fmla="*/ 60158 h 2089484"/>
                <a:gd name="connsiteX52" fmla="*/ 1042737 w 2382253"/>
                <a:gd name="connsiteY52" fmla="*/ 56148 h 2089484"/>
                <a:gd name="connsiteX53" fmla="*/ 950495 w 2382253"/>
                <a:gd name="connsiteY53" fmla="*/ 0 h 2089484"/>
                <a:gd name="connsiteX54" fmla="*/ 886326 w 2382253"/>
                <a:gd name="connsiteY54" fmla="*/ 160421 h 2089484"/>
                <a:gd name="connsiteX55" fmla="*/ 914400 w 2382253"/>
                <a:gd name="connsiteY55" fmla="*/ 236621 h 2089484"/>
                <a:gd name="connsiteX56" fmla="*/ 986589 w 2382253"/>
                <a:gd name="connsiteY56" fmla="*/ 244642 h 2089484"/>
                <a:gd name="connsiteX57" fmla="*/ 966537 w 2382253"/>
                <a:gd name="connsiteY57" fmla="*/ 284748 h 2089484"/>
                <a:gd name="connsiteX58" fmla="*/ 970547 w 2382253"/>
                <a:gd name="connsiteY58" fmla="*/ 312821 h 2089484"/>
                <a:gd name="connsiteX59" fmla="*/ 938463 w 2382253"/>
                <a:gd name="connsiteY59" fmla="*/ 332874 h 2089484"/>
                <a:gd name="connsiteX60" fmla="*/ 902368 w 2382253"/>
                <a:gd name="connsiteY60" fmla="*/ 272716 h 2089484"/>
                <a:gd name="connsiteX61" fmla="*/ 834189 w 2382253"/>
                <a:gd name="connsiteY61" fmla="*/ 256674 h 2089484"/>
                <a:gd name="connsiteX62" fmla="*/ 802105 w 2382253"/>
                <a:gd name="connsiteY62" fmla="*/ 220579 h 2089484"/>
                <a:gd name="connsiteX63" fmla="*/ 774032 w 2382253"/>
                <a:gd name="connsiteY63" fmla="*/ 268706 h 2089484"/>
                <a:gd name="connsiteX64" fmla="*/ 778042 w 2382253"/>
                <a:gd name="connsiteY64" fmla="*/ 308811 h 2089484"/>
                <a:gd name="connsiteX65" fmla="*/ 778042 w 2382253"/>
                <a:gd name="connsiteY65" fmla="*/ 308811 h 2089484"/>
                <a:gd name="connsiteX66" fmla="*/ 798095 w 2382253"/>
                <a:gd name="connsiteY66" fmla="*/ 381000 h 2089484"/>
                <a:gd name="connsiteX67" fmla="*/ 798095 w 2382253"/>
                <a:gd name="connsiteY67" fmla="*/ 381000 h 2089484"/>
                <a:gd name="connsiteX68" fmla="*/ 721895 w 2382253"/>
                <a:gd name="connsiteY68" fmla="*/ 348916 h 2089484"/>
                <a:gd name="connsiteX69" fmla="*/ 681789 w 2382253"/>
                <a:gd name="connsiteY69" fmla="*/ 316832 h 2089484"/>
                <a:gd name="connsiteX70" fmla="*/ 717884 w 2382253"/>
                <a:gd name="connsiteY70" fmla="*/ 288758 h 2089484"/>
                <a:gd name="connsiteX71" fmla="*/ 729916 w 2382253"/>
                <a:gd name="connsiteY71" fmla="*/ 276727 h 2089484"/>
                <a:gd name="connsiteX72" fmla="*/ 717884 w 2382253"/>
                <a:gd name="connsiteY72" fmla="*/ 220579 h 2089484"/>
                <a:gd name="connsiteX73" fmla="*/ 665747 w 2382253"/>
                <a:gd name="connsiteY73" fmla="*/ 136358 h 2089484"/>
                <a:gd name="connsiteX74" fmla="*/ 405063 w 2382253"/>
                <a:gd name="connsiteY74" fmla="*/ 188495 h 2089484"/>
                <a:gd name="connsiteX75" fmla="*/ 405063 w 2382253"/>
                <a:gd name="connsiteY75" fmla="*/ 188495 h 2089484"/>
                <a:gd name="connsiteX76" fmla="*/ 240632 w 2382253"/>
                <a:gd name="connsiteY76" fmla="*/ 216569 h 2089484"/>
                <a:gd name="connsiteX77" fmla="*/ 260684 w 2382253"/>
                <a:gd name="connsiteY77" fmla="*/ 264695 h 2089484"/>
                <a:gd name="connsiteX78" fmla="*/ 224589 w 2382253"/>
                <a:gd name="connsiteY78" fmla="*/ 304800 h 2089484"/>
                <a:gd name="connsiteX79" fmla="*/ 196516 w 2382253"/>
                <a:gd name="connsiteY79" fmla="*/ 268706 h 2089484"/>
                <a:gd name="connsiteX80" fmla="*/ 172453 w 2382253"/>
                <a:gd name="connsiteY80" fmla="*/ 417095 h 2089484"/>
                <a:gd name="connsiteX81" fmla="*/ 320842 w 2382253"/>
                <a:gd name="connsiteY81" fmla="*/ 441158 h 2089484"/>
                <a:gd name="connsiteX82" fmla="*/ 264695 w 2382253"/>
                <a:gd name="connsiteY82" fmla="*/ 569495 h 2089484"/>
                <a:gd name="connsiteX83" fmla="*/ 272716 w 2382253"/>
                <a:gd name="connsiteY83" fmla="*/ 709863 h 2089484"/>
                <a:gd name="connsiteX84" fmla="*/ 196516 w 2382253"/>
                <a:gd name="connsiteY84" fmla="*/ 810127 h 2089484"/>
                <a:gd name="connsiteX85" fmla="*/ 180474 w 2382253"/>
                <a:gd name="connsiteY85" fmla="*/ 982579 h 2089484"/>
                <a:gd name="connsiteX86" fmla="*/ 120316 w 2382253"/>
                <a:gd name="connsiteY86" fmla="*/ 970548 h 2089484"/>
                <a:gd name="connsiteX87" fmla="*/ 40105 w 2382253"/>
                <a:gd name="connsiteY87" fmla="*/ 978569 h 2089484"/>
                <a:gd name="connsiteX88" fmla="*/ 0 w 2382253"/>
                <a:gd name="connsiteY88" fmla="*/ 1086853 h 2089484"/>
                <a:gd name="connsiteX89" fmla="*/ 104274 w 2382253"/>
                <a:gd name="connsiteY89" fmla="*/ 1151021 h 2089484"/>
                <a:gd name="connsiteX90" fmla="*/ 144379 w 2382253"/>
                <a:gd name="connsiteY90" fmla="*/ 1114927 h 2089484"/>
                <a:gd name="connsiteX91" fmla="*/ 184484 w 2382253"/>
                <a:gd name="connsiteY91" fmla="*/ 1191127 h 2089484"/>
                <a:gd name="connsiteX92" fmla="*/ 156410 w 2382253"/>
                <a:gd name="connsiteY92" fmla="*/ 1279358 h 2089484"/>
                <a:gd name="connsiteX93" fmla="*/ 164432 w 2382253"/>
                <a:gd name="connsiteY93" fmla="*/ 1299411 h 2089484"/>
                <a:gd name="connsiteX94" fmla="*/ 200526 w 2382253"/>
                <a:gd name="connsiteY94" fmla="*/ 1275348 h 2089484"/>
                <a:gd name="connsiteX95" fmla="*/ 264695 w 2382253"/>
                <a:gd name="connsiteY95" fmla="*/ 1279358 h 2089484"/>
                <a:gd name="connsiteX96" fmla="*/ 433137 w 2382253"/>
                <a:gd name="connsiteY96" fmla="*/ 1195137 h 2089484"/>
                <a:gd name="connsiteX97" fmla="*/ 441158 w 2382253"/>
                <a:gd name="connsiteY97" fmla="*/ 1147011 h 2089484"/>
                <a:gd name="connsiteX98" fmla="*/ 509337 w 2382253"/>
                <a:gd name="connsiteY98" fmla="*/ 1211179 h 2089484"/>
                <a:gd name="connsiteX99" fmla="*/ 593558 w 2382253"/>
                <a:gd name="connsiteY99" fmla="*/ 1215190 h 2089484"/>
                <a:gd name="connsiteX100" fmla="*/ 609600 w 2382253"/>
                <a:gd name="connsiteY100" fmla="*/ 1259306 h 2089484"/>
                <a:gd name="connsiteX101" fmla="*/ 577516 w 2382253"/>
                <a:gd name="connsiteY101" fmla="*/ 1339516 h 2089484"/>
                <a:gd name="connsiteX102" fmla="*/ 613610 w 2382253"/>
                <a:gd name="connsiteY102" fmla="*/ 1411706 h 2089484"/>
                <a:gd name="connsiteX103" fmla="*/ 589547 w 2382253"/>
                <a:gd name="connsiteY103" fmla="*/ 1439779 h 2089484"/>
                <a:gd name="connsiteX104" fmla="*/ 585537 w 2382253"/>
                <a:gd name="connsiteY104" fmla="*/ 1483895 h 2089484"/>
                <a:gd name="connsiteX105" fmla="*/ 645695 w 2382253"/>
                <a:gd name="connsiteY105" fmla="*/ 1459832 h 2089484"/>
                <a:gd name="connsiteX106" fmla="*/ 717884 w 2382253"/>
                <a:gd name="connsiteY106" fmla="*/ 1463842 h 2089484"/>
                <a:gd name="connsiteX107" fmla="*/ 762000 w 2382253"/>
                <a:gd name="connsiteY107" fmla="*/ 1415716 h 2089484"/>
                <a:gd name="connsiteX108" fmla="*/ 834189 w 2382253"/>
                <a:gd name="connsiteY108" fmla="*/ 1431758 h 2089484"/>
                <a:gd name="connsiteX109" fmla="*/ 874295 w 2382253"/>
                <a:gd name="connsiteY109" fmla="*/ 1387642 h 2089484"/>
                <a:gd name="connsiteX110" fmla="*/ 858253 w 2382253"/>
                <a:gd name="connsiteY110" fmla="*/ 1347537 h 2089484"/>
                <a:gd name="connsiteX111" fmla="*/ 858253 w 2382253"/>
                <a:gd name="connsiteY111" fmla="*/ 1223211 h 2089484"/>
                <a:gd name="connsiteX112" fmla="*/ 806116 w 2382253"/>
                <a:gd name="connsiteY112" fmla="*/ 1155032 h 2089484"/>
                <a:gd name="connsiteX113" fmla="*/ 866274 w 2382253"/>
                <a:gd name="connsiteY113" fmla="*/ 1151021 h 2089484"/>
                <a:gd name="connsiteX114" fmla="*/ 878305 w 2382253"/>
                <a:gd name="connsiteY114" fmla="*/ 1110916 h 2089484"/>
                <a:gd name="connsiteX115" fmla="*/ 910389 w 2382253"/>
                <a:gd name="connsiteY115" fmla="*/ 1130969 h 2089484"/>
                <a:gd name="connsiteX116" fmla="*/ 946484 w 2382253"/>
                <a:gd name="connsiteY116" fmla="*/ 1086853 h 2089484"/>
                <a:gd name="connsiteX117" fmla="*/ 998621 w 2382253"/>
                <a:gd name="connsiteY117" fmla="*/ 1199148 h 2089484"/>
                <a:gd name="connsiteX118" fmla="*/ 1086853 w 2382253"/>
                <a:gd name="connsiteY118" fmla="*/ 1207169 h 2089484"/>
                <a:gd name="connsiteX119" fmla="*/ 1147010 w 2382253"/>
                <a:gd name="connsiteY119" fmla="*/ 1126958 h 2089484"/>
                <a:gd name="connsiteX120" fmla="*/ 1183105 w 2382253"/>
                <a:gd name="connsiteY120" fmla="*/ 1143000 h 2089484"/>
                <a:gd name="connsiteX121" fmla="*/ 1171074 w 2382253"/>
                <a:gd name="connsiteY121" fmla="*/ 1227221 h 2089484"/>
                <a:gd name="connsiteX122" fmla="*/ 1122947 w 2382253"/>
                <a:gd name="connsiteY122" fmla="*/ 1243263 h 2089484"/>
                <a:gd name="connsiteX123" fmla="*/ 1130968 w 2382253"/>
                <a:gd name="connsiteY123" fmla="*/ 1327484 h 2089484"/>
                <a:gd name="connsiteX124" fmla="*/ 1151021 w 2382253"/>
                <a:gd name="connsiteY124" fmla="*/ 1355558 h 2089484"/>
                <a:gd name="connsiteX125" fmla="*/ 1110916 w 2382253"/>
                <a:gd name="connsiteY125" fmla="*/ 1391653 h 2089484"/>
                <a:gd name="connsiteX126" fmla="*/ 1199147 w 2382253"/>
                <a:gd name="connsiteY126" fmla="*/ 1431758 h 2089484"/>
                <a:gd name="connsiteX127" fmla="*/ 1199147 w 2382253"/>
                <a:gd name="connsiteY127" fmla="*/ 1483895 h 2089484"/>
                <a:gd name="connsiteX128" fmla="*/ 1203158 w 2382253"/>
                <a:gd name="connsiteY128" fmla="*/ 1540042 h 2089484"/>
                <a:gd name="connsiteX129" fmla="*/ 1223210 w 2382253"/>
                <a:gd name="connsiteY129" fmla="*/ 1584158 h 2089484"/>
                <a:gd name="connsiteX130" fmla="*/ 1279358 w 2382253"/>
                <a:gd name="connsiteY130" fmla="*/ 1604211 h 2089484"/>
                <a:gd name="connsiteX131" fmla="*/ 1279358 w 2382253"/>
                <a:gd name="connsiteY131" fmla="*/ 1648327 h 2089484"/>
                <a:gd name="connsiteX132" fmla="*/ 1315453 w 2382253"/>
                <a:gd name="connsiteY132" fmla="*/ 1656348 h 2089484"/>
                <a:gd name="connsiteX133" fmla="*/ 1315453 w 2382253"/>
                <a:gd name="connsiteY133" fmla="*/ 1796716 h 2089484"/>
                <a:gd name="connsiteX134" fmla="*/ 1363579 w 2382253"/>
                <a:gd name="connsiteY134" fmla="*/ 1804737 h 2089484"/>
                <a:gd name="connsiteX135" fmla="*/ 1383632 w 2382253"/>
                <a:gd name="connsiteY135" fmla="*/ 1840832 h 2089484"/>
                <a:gd name="connsiteX136" fmla="*/ 1419726 w 2382253"/>
                <a:gd name="connsiteY136" fmla="*/ 1832811 h 2089484"/>
                <a:gd name="connsiteX137" fmla="*/ 1447800 w 2382253"/>
                <a:gd name="connsiteY137" fmla="*/ 1864895 h 2089484"/>
                <a:gd name="connsiteX138" fmla="*/ 1415716 w 2382253"/>
                <a:gd name="connsiteY138" fmla="*/ 1905000 h 2089484"/>
                <a:gd name="connsiteX139" fmla="*/ 1427747 w 2382253"/>
                <a:gd name="connsiteY139" fmla="*/ 1961148 h 2089484"/>
                <a:gd name="connsiteX140" fmla="*/ 1439779 w 2382253"/>
                <a:gd name="connsiteY140" fmla="*/ 1993232 h 2089484"/>
                <a:gd name="connsiteX141" fmla="*/ 1383632 w 2382253"/>
                <a:gd name="connsiteY141" fmla="*/ 2013284 h 2089484"/>
                <a:gd name="connsiteX142" fmla="*/ 1403684 w 2382253"/>
                <a:gd name="connsiteY142" fmla="*/ 2053390 h 2089484"/>
                <a:gd name="connsiteX143" fmla="*/ 1487905 w 2382253"/>
                <a:gd name="connsiteY143" fmla="*/ 2089484 h 2089484"/>
                <a:gd name="connsiteX144" fmla="*/ 1503947 w 2382253"/>
                <a:gd name="connsiteY144" fmla="*/ 2057400 h 2089484"/>
                <a:gd name="connsiteX145" fmla="*/ 1479884 w 2382253"/>
                <a:gd name="connsiteY145" fmla="*/ 2021306 h 2089484"/>
                <a:gd name="connsiteX146" fmla="*/ 1552074 w 2382253"/>
                <a:gd name="connsiteY146" fmla="*/ 1997242 h 2089484"/>
                <a:gd name="connsiteX147" fmla="*/ 1596189 w 2382253"/>
                <a:gd name="connsiteY147" fmla="*/ 2029327 h 2089484"/>
                <a:gd name="connsiteX0" fmla="*/ 1596189 w 2382253"/>
                <a:gd name="connsiteY0" fmla="*/ 2029327 h 2089484"/>
                <a:gd name="connsiteX1" fmla="*/ 1700463 w 2382253"/>
                <a:gd name="connsiteY1" fmla="*/ 1949116 h 2089484"/>
                <a:gd name="connsiteX2" fmla="*/ 1700463 w 2382253"/>
                <a:gd name="connsiteY2" fmla="*/ 1949116 h 2089484"/>
                <a:gd name="connsiteX3" fmla="*/ 1788695 w 2382253"/>
                <a:gd name="connsiteY3" fmla="*/ 1905000 h 2089484"/>
                <a:gd name="connsiteX4" fmla="*/ 1824789 w 2382253"/>
                <a:gd name="connsiteY4" fmla="*/ 1860884 h 2089484"/>
                <a:gd name="connsiteX5" fmla="*/ 1880937 w 2382253"/>
                <a:gd name="connsiteY5" fmla="*/ 1884948 h 2089484"/>
                <a:gd name="connsiteX6" fmla="*/ 1937084 w 2382253"/>
                <a:gd name="connsiteY6" fmla="*/ 1864895 h 2089484"/>
                <a:gd name="connsiteX7" fmla="*/ 1961147 w 2382253"/>
                <a:gd name="connsiteY7" fmla="*/ 1804737 h 2089484"/>
                <a:gd name="connsiteX8" fmla="*/ 1941095 w 2382253"/>
                <a:gd name="connsiteY8" fmla="*/ 1724527 h 2089484"/>
                <a:gd name="connsiteX9" fmla="*/ 1909010 w 2382253"/>
                <a:gd name="connsiteY9" fmla="*/ 1696453 h 2089484"/>
                <a:gd name="connsiteX10" fmla="*/ 1917032 w 2382253"/>
                <a:gd name="connsiteY10" fmla="*/ 1640306 h 2089484"/>
                <a:gd name="connsiteX11" fmla="*/ 1937084 w 2382253"/>
                <a:gd name="connsiteY11" fmla="*/ 1564106 h 2089484"/>
                <a:gd name="connsiteX12" fmla="*/ 1896979 w 2382253"/>
                <a:gd name="connsiteY12" fmla="*/ 1511969 h 2089484"/>
                <a:gd name="connsiteX13" fmla="*/ 1973179 w 2382253"/>
                <a:gd name="connsiteY13" fmla="*/ 1495927 h 2089484"/>
                <a:gd name="connsiteX14" fmla="*/ 2105526 w 2382253"/>
                <a:gd name="connsiteY14" fmla="*/ 1471863 h 2089484"/>
                <a:gd name="connsiteX15" fmla="*/ 2125579 w 2382253"/>
                <a:gd name="connsiteY15" fmla="*/ 1443790 h 2089484"/>
                <a:gd name="connsiteX16" fmla="*/ 2149642 w 2382253"/>
                <a:gd name="connsiteY16" fmla="*/ 1391653 h 2089484"/>
                <a:gd name="connsiteX17" fmla="*/ 2113547 w 2382253"/>
                <a:gd name="connsiteY17" fmla="*/ 1355558 h 2089484"/>
                <a:gd name="connsiteX18" fmla="*/ 2133600 w 2382253"/>
                <a:gd name="connsiteY18" fmla="*/ 1335506 h 2089484"/>
                <a:gd name="connsiteX19" fmla="*/ 2117558 w 2382253"/>
                <a:gd name="connsiteY19" fmla="*/ 1283369 h 2089484"/>
                <a:gd name="connsiteX20" fmla="*/ 2157663 w 2382253"/>
                <a:gd name="connsiteY20" fmla="*/ 1227221 h 2089484"/>
                <a:gd name="connsiteX21" fmla="*/ 2077453 w 2382253"/>
                <a:gd name="connsiteY21" fmla="*/ 1134979 h 2089484"/>
                <a:gd name="connsiteX22" fmla="*/ 2105526 w 2382253"/>
                <a:gd name="connsiteY22" fmla="*/ 1110916 h 2089484"/>
                <a:gd name="connsiteX23" fmla="*/ 2001253 w 2382253"/>
                <a:gd name="connsiteY23" fmla="*/ 914400 h 2089484"/>
                <a:gd name="connsiteX24" fmla="*/ 1985210 w 2382253"/>
                <a:gd name="connsiteY24" fmla="*/ 830179 h 2089484"/>
                <a:gd name="connsiteX25" fmla="*/ 2081463 w 2382253"/>
                <a:gd name="connsiteY25" fmla="*/ 846221 h 2089484"/>
                <a:gd name="connsiteX26" fmla="*/ 2125579 w 2382253"/>
                <a:gd name="connsiteY26" fmla="*/ 778042 h 2089484"/>
                <a:gd name="connsiteX27" fmla="*/ 2221832 w 2382253"/>
                <a:gd name="connsiteY27" fmla="*/ 810127 h 2089484"/>
                <a:gd name="connsiteX28" fmla="*/ 2362200 w 2382253"/>
                <a:gd name="connsiteY28" fmla="*/ 762000 h 2089484"/>
                <a:gd name="connsiteX29" fmla="*/ 2354179 w 2382253"/>
                <a:gd name="connsiteY29" fmla="*/ 701842 h 2089484"/>
                <a:gd name="connsiteX30" fmla="*/ 2382253 w 2382253"/>
                <a:gd name="connsiteY30" fmla="*/ 705853 h 2089484"/>
                <a:gd name="connsiteX31" fmla="*/ 2306053 w 2382253"/>
                <a:gd name="connsiteY31" fmla="*/ 653716 h 2089484"/>
                <a:gd name="connsiteX32" fmla="*/ 2265947 w 2382253"/>
                <a:gd name="connsiteY32" fmla="*/ 673769 h 2089484"/>
                <a:gd name="connsiteX33" fmla="*/ 2209800 w 2382253"/>
                <a:gd name="connsiteY33" fmla="*/ 621632 h 2089484"/>
                <a:gd name="connsiteX34" fmla="*/ 2169695 w 2382253"/>
                <a:gd name="connsiteY34" fmla="*/ 577516 h 2089484"/>
                <a:gd name="connsiteX35" fmla="*/ 2077453 w 2382253"/>
                <a:gd name="connsiteY35" fmla="*/ 453190 h 2089484"/>
                <a:gd name="connsiteX36" fmla="*/ 2013284 w 2382253"/>
                <a:gd name="connsiteY36" fmla="*/ 489284 h 2089484"/>
                <a:gd name="connsiteX37" fmla="*/ 1949116 w 2382253"/>
                <a:gd name="connsiteY37" fmla="*/ 421106 h 2089484"/>
                <a:gd name="connsiteX38" fmla="*/ 1913021 w 2382253"/>
                <a:gd name="connsiteY38" fmla="*/ 429127 h 2089484"/>
                <a:gd name="connsiteX39" fmla="*/ 1884947 w 2382253"/>
                <a:gd name="connsiteY39" fmla="*/ 445169 h 2089484"/>
                <a:gd name="connsiteX40" fmla="*/ 1772653 w 2382253"/>
                <a:gd name="connsiteY40" fmla="*/ 381000 h 2089484"/>
                <a:gd name="connsiteX41" fmla="*/ 1732547 w 2382253"/>
                <a:gd name="connsiteY41" fmla="*/ 409074 h 2089484"/>
                <a:gd name="connsiteX42" fmla="*/ 1640305 w 2382253"/>
                <a:gd name="connsiteY42" fmla="*/ 352927 h 2089484"/>
                <a:gd name="connsiteX43" fmla="*/ 1604210 w 2382253"/>
                <a:gd name="connsiteY43" fmla="*/ 389021 h 2089484"/>
                <a:gd name="connsiteX44" fmla="*/ 1568116 w 2382253"/>
                <a:gd name="connsiteY44" fmla="*/ 344906 h 2089484"/>
                <a:gd name="connsiteX45" fmla="*/ 1540042 w 2382253"/>
                <a:gd name="connsiteY45" fmla="*/ 376990 h 2089484"/>
                <a:gd name="connsiteX46" fmla="*/ 1487905 w 2382253"/>
                <a:gd name="connsiteY46" fmla="*/ 276727 h 2089484"/>
                <a:gd name="connsiteX47" fmla="*/ 1403684 w 2382253"/>
                <a:gd name="connsiteY47" fmla="*/ 224590 h 2089484"/>
                <a:gd name="connsiteX48" fmla="*/ 1379621 w 2382253"/>
                <a:gd name="connsiteY48" fmla="*/ 164432 h 2089484"/>
                <a:gd name="connsiteX49" fmla="*/ 1271337 w 2382253"/>
                <a:gd name="connsiteY49" fmla="*/ 8021 h 2089484"/>
                <a:gd name="connsiteX50" fmla="*/ 1130968 w 2382253"/>
                <a:gd name="connsiteY50" fmla="*/ 24063 h 2089484"/>
                <a:gd name="connsiteX51" fmla="*/ 1155032 w 2382253"/>
                <a:gd name="connsiteY51" fmla="*/ 60158 h 2089484"/>
                <a:gd name="connsiteX52" fmla="*/ 1042737 w 2382253"/>
                <a:gd name="connsiteY52" fmla="*/ 56148 h 2089484"/>
                <a:gd name="connsiteX53" fmla="*/ 950495 w 2382253"/>
                <a:gd name="connsiteY53" fmla="*/ 0 h 2089484"/>
                <a:gd name="connsiteX54" fmla="*/ 886326 w 2382253"/>
                <a:gd name="connsiteY54" fmla="*/ 160421 h 2089484"/>
                <a:gd name="connsiteX55" fmla="*/ 914400 w 2382253"/>
                <a:gd name="connsiteY55" fmla="*/ 236621 h 2089484"/>
                <a:gd name="connsiteX56" fmla="*/ 986589 w 2382253"/>
                <a:gd name="connsiteY56" fmla="*/ 244642 h 2089484"/>
                <a:gd name="connsiteX57" fmla="*/ 966537 w 2382253"/>
                <a:gd name="connsiteY57" fmla="*/ 284748 h 2089484"/>
                <a:gd name="connsiteX58" fmla="*/ 970547 w 2382253"/>
                <a:gd name="connsiteY58" fmla="*/ 312821 h 2089484"/>
                <a:gd name="connsiteX59" fmla="*/ 938463 w 2382253"/>
                <a:gd name="connsiteY59" fmla="*/ 332874 h 2089484"/>
                <a:gd name="connsiteX60" fmla="*/ 902368 w 2382253"/>
                <a:gd name="connsiteY60" fmla="*/ 272716 h 2089484"/>
                <a:gd name="connsiteX61" fmla="*/ 834189 w 2382253"/>
                <a:gd name="connsiteY61" fmla="*/ 256674 h 2089484"/>
                <a:gd name="connsiteX62" fmla="*/ 802105 w 2382253"/>
                <a:gd name="connsiteY62" fmla="*/ 220579 h 2089484"/>
                <a:gd name="connsiteX63" fmla="*/ 774032 w 2382253"/>
                <a:gd name="connsiteY63" fmla="*/ 268706 h 2089484"/>
                <a:gd name="connsiteX64" fmla="*/ 778042 w 2382253"/>
                <a:gd name="connsiteY64" fmla="*/ 308811 h 2089484"/>
                <a:gd name="connsiteX65" fmla="*/ 778042 w 2382253"/>
                <a:gd name="connsiteY65" fmla="*/ 308811 h 2089484"/>
                <a:gd name="connsiteX66" fmla="*/ 798095 w 2382253"/>
                <a:gd name="connsiteY66" fmla="*/ 381000 h 2089484"/>
                <a:gd name="connsiteX67" fmla="*/ 798095 w 2382253"/>
                <a:gd name="connsiteY67" fmla="*/ 381000 h 2089484"/>
                <a:gd name="connsiteX68" fmla="*/ 721895 w 2382253"/>
                <a:gd name="connsiteY68" fmla="*/ 348916 h 2089484"/>
                <a:gd name="connsiteX69" fmla="*/ 681789 w 2382253"/>
                <a:gd name="connsiteY69" fmla="*/ 316832 h 2089484"/>
                <a:gd name="connsiteX70" fmla="*/ 717884 w 2382253"/>
                <a:gd name="connsiteY70" fmla="*/ 288758 h 2089484"/>
                <a:gd name="connsiteX71" fmla="*/ 729916 w 2382253"/>
                <a:gd name="connsiteY71" fmla="*/ 276727 h 2089484"/>
                <a:gd name="connsiteX72" fmla="*/ 717884 w 2382253"/>
                <a:gd name="connsiteY72" fmla="*/ 220579 h 2089484"/>
                <a:gd name="connsiteX73" fmla="*/ 665747 w 2382253"/>
                <a:gd name="connsiteY73" fmla="*/ 136358 h 2089484"/>
                <a:gd name="connsiteX74" fmla="*/ 405063 w 2382253"/>
                <a:gd name="connsiteY74" fmla="*/ 188495 h 2089484"/>
                <a:gd name="connsiteX75" fmla="*/ 405063 w 2382253"/>
                <a:gd name="connsiteY75" fmla="*/ 188495 h 2089484"/>
                <a:gd name="connsiteX76" fmla="*/ 356937 w 2382253"/>
                <a:gd name="connsiteY76" fmla="*/ 192506 h 2089484"/>
                <a:gd name="connsiteX77" fmla="*/ 240632 w 2382253"/>
                <a:gd name="connsiteY77" fmla="*/ 216569 h 2089484"/>
                <a:gd name="connsiteX78" fmla="*/ 260684 w 2382253"/>
                <a:gd name="connsiteY78" fmla="*/ 264695 h 2089484"/>
                <a:gd name="connsiteX79" fmla="*/ 224589 w 2382253"/>
                <a:gd name="connsiteY79" fmla="*/ 304800 h 2089484"/>
                <a:gd name="connsiteX80" fmla="*/ 196516 w 2382253"/>
                <a:gd name="connsiteY80" fmla="*/ 268706 h 2089484"/>
                <a:gd name="connsiteX81" fmla="*/ 172453 w 2382253"/>
                <a:gd name="connsiteY81" fmla="*/ 417095 h 2089484"/>
                <a:gd name="connsiteX82" fmla="*/ 320842 w 2382253"/>
                <a:gd name="connsiteY82" fmla="*/ 441158 h 2089484"/>
                <a:gd name="connsiteX83" fmla="*/ 264695 w 2382253"/>
                <a:gd name="connsiteY83" fmla="*/ 569495 h 2089484"/>
                <a:gd name="connsiteX84" fmla="*/ 272716 w 2382253"/>
                <a:gd name="connsiteY84" fmla="*/ 709863 h 2089484"/>
                <a:gd name="connsiteX85" fmla="*/ 196516 w 2382253"/>
                <a:gd name="connsiteY85" fmla="*/ 810127 h 2089484"/>
                <a:gd name="connsiteX86" fmla="*/ 180474 w 2382253"/>
                <a:gd name="connsiteY86" fmla="*/ 982579 h 2089484"/>
                <a:gd name="connsiteX87" fmla="*/ 120316 w 2382253"/>
                <a:gd name="connsiteY87" fmla="*/ 970548 h 2089484"/>
                <a:gd name="connsiteX88" fmla="*/ 40105 w 2382253"/>
                <a:gd name="connsiteY88" fmla="*/ 978569 h 2089484"/>
                <a:gd name="connsiteX89" fmla="*/ 0 w 2382253"/>
                <a:gd name="connsiteY89" fmla="*/ 1086853 h 2089484"/>
                <a:gd name="connsiteX90" fmla="*/ 104274 w 2382253"/>
                <a:gd name="connsiteY90" fmla="*/ 1151021 h 2089484"/>
                <a:gd name="connsiteX91" fmla="*/ 144379 w 2382253"/>
                <a:gd name="connsiteY91" fmla="*/ 1114927 h 2089484"/>
                <a:gd name="connsiteX92" fmla="*/ 184484 w 2382253"/>
                <a:gd name="connsiteY92" fmla="*/ 1191127 h 2089484"/>
                <a:gd name="connsiteX93" fmla="*/ 156410 w 2382253"/>
                <a:gd name="connsiteY93" fmla="*/ 1279358 h 2089484"/>
                <a:gd name="connsiteX94" fmla="*/ 164432 w 2382253"/>
                <a:gd name="connsiteY94" fmla="*/ 1299411 h 2089484"/>
                <a:gd name="connsiteX95" fmla="*/ 200526 w 2382253"/>
                <a:gd name="connsiteY95" fmla="*/ 1275348 h 2089484"/>
                <a:gd name="connsiteX96" fmla="*/ 264695 w 2382253"/>
                <a:gd name="connsiteY96" fmla="*/ 1279358 h 2089484"/>
                <a:gd name="connsiteX97" fmla="*/ 433137 w 2382253"/>
                <a:gd name="connsiteY97" fmla="*/ 1195137 h 2089484"/>
                <a:gd name="connsiteX98" fmla="*/ 441158 w 2382253"/>
                <a:gd name="connsiteY98" fmla="*/ 1147011 h 2089484"/>
                <a:gd name="connsiteX99" fmla="*/ 509337 w 2382253"/>
                <a:gd name="connsiteY99" fmla="*/ 1211179 h 2089484"/>
                <a:gd name="connsiteX100" fmla="*/ 593558 w 2382253"/>
                <a:gd name="connsiteY100" fmla="*/ 1215190 h 2089484"/>
                <a:gd name="connsiteX101" fmla="*/ 609600 w 2382253"/>
                <a:gd name="connsiteY101" fmla="*/ 1259306 h 2089484"/>
                <a:gd name="connsiteX102" fmla="*/ 577516 w 2382253"/>
                <a:gd name="connsiteY102" fmla="*/ 1339516 h 2089484"/>
                <a:gd name="connsiteX103" fmla="*/ 613610 w 2382253"/>
                <a:gd name="connsiteY103" fmla="*/ 1411706 h 2089484"/>
                <a:gd name="connsiteX104" fmla="*/ 589547 w 2382253"/>
                <a:gd name="connsiteY104" fmla="*/ 1439779 h 2089484"/>
                <a:gd name="connsiteX105" fmla="*/ 585537 w 2382253"/>
                <a:gd name="connsiteY105" fmla="*/ 1483895 h 2089484"/>
                <a:gd name="connsiteX106" fmla="*/ 645695 w 2382253"/>
                <a:gd name="connsiteY106" fmla="*/ 1459832 h 2089484"/>
                <a:gd name="connsiteX107" fmla="*/ 717884 w 2382253"/>
                <a:gd name="connsiteY107" fmla="*/ 1463842 h 2089484"/>
                <a:gd name="connsiteX108" fmla="*/ 762000 w 2382253"/>
                <a:gd name="connsiteY108" fmla="*/ 1415716 h 2089484"/>
                <a:gd name="connsiteX109" fmla="*/ 834189 w 2382253"/>
                <a:gd name="connsiteY109" fmla="*/ 1431758 h 2089484"/>
                <a:gd name="connsiteX110" fmla="*/ 874295 w 2382253"/>
                <a:gd name="connsiteY110" fmla="*/ 1387642 h 2089484"/>
                <a:gd name="connsiteX111" fmla="*/ 858253 w 2382253"/>
                <a:gd name="connsiteY111" fmla="*/ 1347537 h 2089484"/>
                <a:gd name="connsiteX112" fmla="*/ 858253 w 2382253"/>
                <a:gd name="connsiteY112" fmla="*/ 1223211 h 2089484"/>
                <a:gd name="connsiteX113" fmla="*/ 806116 w 2382253"/>
                <a:gd name="connsiteY113" fmla="*/ 1155032 h 2089484"/>
                <a:gd name="connsiteX114" fmla="*/ 866274 w 2382253"/>
                <a:gd name="connsiteY114" fmla="*/ 1151021 h 2089484"/>
                <a:gd name="connsiteX115" fmla="*/ 878305 w 2382253"/>
                <a:gd name="connsiteY115" fmla="*/ 1110916 h 2089484"/>
                <a:gd name="connsiteX116" fmla="*/ 910389 w 2382253"/>
                <a:gd name="connsiteY116" fmla="*/ 1130969 h 2089484"/>
                <a:gd name="connsiteX117" fmla="*/ 946484 w 2382253"/>
                <a:gd name="connsiteY117" fmla="*/ 1086853 h 2089484"/>
                <a:gd name="connsiteX118" fmla="*/ 998621 w 2382253"/>
                <a:gd name="connsiteY118" fmla="*/ 1199148 h 2089484"/>
                <a:gd name="connsiteX119" fmla="*/ 1086853 w 2382253"/>
                <a:gd name="connsiteY119" fmla="*/ 1207169 h 2089484"/>
                <a:gd name="connsiteX120" fmla="*/ 1147010 w 2382253"/>
                <a:gd name="connsiteY120" fmla="*/ 1126958 h 2089484"/>
                <a:gd name="connsiteX121" fmla="*/ 1183105 w 2382253"/>
                <a:gd name="connsiteY121" fmla="*/ 1143000 h 2089484"/>
                <a:gd name="connsiteX122" fmla="*/ 1171074 w 2382253"/>
                <a:gd name="connsiteY122" fmla="*/ 1227221 h 2089484"/>
                <a:gd name="connsiteX123" fmla="*/ 1122947 w 2382253"/>
                <a:gd name="connsiteY123" fmla="*/ 1243263 h 2089484"/>
                <a:gd name="connsiteX124" fmla="*/ 1130968 w 2382253"/>
                <a:gd name="connsiteY124" fmla="*/ 1327484 h 2089484"/>
                <a:gd name="connsiteX125" fmla="*/ 1151021 w 2382253"/>
                <a:gd name="connsiteY125" fmla="*/ 1355558 h 2089484"/>
                <a:gd name="connsiteX126" fmla="*/ 1110916 w 2382253"/>
                <a:gd name="connsiteY126" fmla="*/ 1391653 h 2089484"/>
                <a:gd name="connsiteX127" fmla="*/ 1199147 w 2382253"/>
                <a:gd name="connsiteY127" fmla="*/ 1431758 h 2089484"/>
                <a:gd name="connsiteX128" fmla="*/ 1199147 w 2382253"/>
                <a:gd name="connsiteY128" fmla="*/ 1483895 h 2089484"/>
                <a:gd name="connsiteX129" fmla="*/ 1203158 w 2382253"/>
                <a:gd name="connsiteY129" fmla="*/ 1540042 h 2089484"/>
                <a:gd name="connsiteX130" fmla="*/ 1223210 w 2382253"/>
                <a:gd name="connsiteY130" fmla="*/ 1584158 h 2089484"/>
                <a:gd name="connsiteX131" fmla="*/ 1279358 w 2382253"/>
                <a:gd name="connsiteY131" fmla="*/ 1604211 h 2089484"/>
                <a:gd name="connsiteX132" fmla="*/ 1279358 w 2382253"/>
                <a:gd name="connsiteY132" fmla="*/ 1648327 h 2089484"/>
                <a:gd name="connsiteX133" fmla="*/ 1315453 w 2382253"/>
                <a:gd name="connsiteY133" fmla="*/ 1656348 h 2089484"/>
                <a:gd name="connsiteX134" fmla="*/ 1315453 w 2382253"/>
                <a:gd name="connsiteY134" fmla="*/ 1796716 h 2089484"/>
                <a:gd name="connsiteX135" fmla="*/ 1363579 w 2382253"/>
                <a:gd name="connsiteY135" fmla="*/ 1804737 h 2089484"/>
                <a:gd name="connsiteX136" fmla="*/ 1383632 w 2382253"/>
                <a:gd name="connsiteY136" fmla="*/ 1840832 h 2089484"/>
                <a:gd name="connsiteX137" fmla="*/ 1419726 w 2382253"/>
                <a:gd name="connsiteY137" fmla="*/ 1832811 h 2089484"/>
                <a:gd name="connsiteX138" fmla="*/ 1447800 w 2382253"/>
                <a:gd name="connsiteY138" fmla="*/ 1864895 h 2089484"/>
                <a:gd name="connsiteX139" fmla="*/ 1415716 w 2382253"/>
                <a:gd name="connsiteY139" fmla="*/ 1905000 h 2089484"/>
                <a:gd name="connsiteX140" fmla="*/ 1427747 w 2382253"/>
                <a:gd name="connsiteY140" fmla="*/ 1961148 h 2089484"/>
                <a:gd name="connsiteX141" fmla="*/ 1439779 w 2382253"/>
                <a:gd name="connsiteY141" fmla="*/ 1993232 h 2089484"/>
                <a:gd name="connsiteX142" fmla="*/ 1383632 w 2382253"/>
                <a:gd name="connsiteY142" fmla="*/ 2013284 h 2089484"/>
                <a:gd name="connsiteX143" fmla="*/ 1403684 w 2382253"/>
                <a:gd name="connsiteY143" fmla="*/ 2053390 h 2089484"/>
                <a:gd name="connsiteX144" fmla="*/ 1487905 w 2382253"/>
                <a:gd name="connsiteY144" fmla="*/ 2089484 h 2089484"/>
                <a:gd name="connsiteX145" fmla="*/ 1503947 w 2382253"/>
                <a:gd name="connsiteY145" fmla="*/ 2057400 h 2089484"/>
                <a:gd name="connsiteX146" fmla="*/ 1479884 w 2382253"/>
                <a:gd name="connsiteY146" fmla="*/ 2021306 h 2089484"/>
                <a:gd name="connsiteX147" fmla="*/ 1552074 w 2382253"/>
                <a:gd name="connsiteY147" fmla="*/ 1997242 h 2089484"/>
                <a:gd name="connsiteX148" fmla="*/ 1596189 w 2382253"/>
                <a:gd name="connsiteY148" fmla="*/ 2029327 h 2089484"/>
                <a:gd name="connsiteX0" fmla="*/ 1596189 w 2382253"/>
                <a:gd name="connsiteY0" fmla="*/ 2029327 h 2089484"/>
                <a:gd name="connsiteX1" fmla="*/ 1700463 w 2382253"/>
                <a:gd name="connsiteY1" fmla="*/ 1949116 h 2089484"/>
                <a:gd name="connsiteX2" fmla="*/ 1700463 w 2382253"/>
                <a:gd name="connsiteY2" fmla="*/ 1949116 h 2089484"/>
                <a:gd name="connsiteX3" fmla="*/ 1788695 w 2382253"/>
                <a:gd name="connsiteY3" fmla="*/ 1905000 h 2089484"/>
                <a:gd name="connsiteX4" fmla="*/ 1824789 w 2382253"/>
                <a:gd name="connsiteY4" fmla="*/ 1860884 h 2089484"/>
                <a:gd name="connsiteX5" fmla="*/ 1880937 w 2382253"/>
                <a:gd name="connsiteY5" fmla="*/ 1884948 h 2089484"/>
                <a:gd name="connsiteX6" fmla="*/ 1937084 w 2382253"/>
                <a:gd name="connsiteY6" fmla="*/ 1864895 h 2089484"/>
                <a:gd name="connsiteX7" fmla="*/ 1961147 w 2382253"/>
                <a:gd name="connsiteY7" fmla="*/ 1804737 h 2089484"/>
                <a:gd name="connsiteX8" fmla="*/ 1941095 w 2382253"/>
                <a:gd name="connsiteY8" fmla="*/ 1724527 h 2089484"/>
                <a:gd name="connsiteX9" fmla="*/ 1909010 w 2382253"/>
                <a:gd name="connsiteY9" fmla="*/ 1696453 h 2089484"/>
                <a:gd name="connsiteX10" fmla="*/ 1917032 w 2382253"/>
                <a:gd name="connsiteY10" fmla="*/ 1640306 h 2089484"/>
                <a:gd name="connsiteX11" fmla="*/ 1937084 w 2382253"/>
                <a:gd name="connsiteY11" fmla="*/ 1564106 h 2089484"/>
                <a:gd name="connsiteX12" fmla="*/ 1896979 w 2382253"/>
                <a:gd name="connsiteY12" fmla="*/ 1511969 h 2089484"/>
                <a:gd name="connsiteX13" fmla="*/ 1973179 w 2382253"/>
                <a:gd name="connsiteY13" fmla="*/ 1495927 h 2089484"/>
                <a:gd name="connsiteX14" fmla="*/ 2105526 w 2382253"/>
                <a:gd name="connsiteY14" fmla="*/ 1471863 h 2089484"/>
                <a:gd name="connsiteX15" fmla="*/ 2125579 w 2382253"/>
                <a:gd name="connsiteY15" fmla="*/ 1443790 h 2089484"/>
                <a:gd name="connsiteX16" fmla="*/ 2149642 w 2382253"/>
                <a:gd name="connsiteY16" fmla="*/ 1391653 h 2089484"/>
                <a:gd name="connsiteX17" fmla="*/ 2113547 w 2382253"/>
                <a:gd name="connsiteY17" fmla="*/ 1355558 h 2089484"/>
                <a:gd name="connsiteX18" fmla="*/ 2133600 w 2382253"/>
                <a:gd name="connsiteY18" fmla="*/ 1335506 h 2089484"/>
                <a:gd name="connsiteX19" fmla="*/ 2117558 w 2382253"/>
                <a:gd name="connsiteY19" fmla="*/ 1283369 h 2089484"/>
                <a:gd name="connsiteX20" fmla="*/ 2157663 w 2382253"/>
                <a:gd name="connsiteY20" fmla="*/ 1227221 h 2089484"/>
                <a:gd name="connsiteX21" fmla="*/ 2077453 w 2382253"/>
                <a:gd name="connsiteY21" fmla="*/ 1134979 h 2089484"/>
                <a:gd name="connsiteX22" fmla="*/ 2105526 w 2382253"/>
                <a:gd name="connsiteY22" fmla="*/ 1110916 h 2089484"/>
                <a:gd name="connsiteX23" fmla="*/ 2001253 w 2382253"/>
                <a:gd name="connsiteY23" fmla="*/ 914400 h 2089484"/>
                <a:gd name="connsiteX24" fmla="*/ 1985210 w 2382253"/>
                <a:gd name="connsiteY24" fmla="*/ 830179 h 2089484"/>
                <a:gd name="connsiteX25" fmla="*/ 2081463 w 2382253"/>
                <a:gd name="connsiteY25" fmla="*/ 846221 h 2089484"/>
                <a:gd name="connsiteX26" fmla="*/ 2125579 w 2382253"/>
                <a:gd name="connsiteY26" fmla="*/ 778042 h 2089484"/>
                <a:gd name="connsiteX27" fmla="*/ 2221832 w 2382253"/>
                <a:gd name="connsiteY27" fmla="*/ 810127 h 2089484"/>
                <a:gd name="connsiteX28" fmla="*/ 2362200 w 2382253"/>
                <a:gd name="connsiteY28" fmla="*/ 762000 h 2089484"/>
                <a:gd name="connsiteX29" fmla="*/ 2354179 w 2382253"/>
                <a:gd name="connsiteY29" fmla="*/ 701842 h 2089484"/>
                <a:gd name="connsiteX30" fmla="*/ 2382253 w 2382253"/>
                <a:gd name="connsiteY30" fmla="*/ 705853 h 2089484"/>
                <a:gd name="connsiteX31" fmla="*/ 2306053 w 2382253"/>
                <a:gd name="connsiteY31" fmla="*/ 653716 h 2089484"/>
                <a:gd name="connsiteX32" fmla="*/ 2265947 w 2382253"/>
                <a:gd name="connsiteY32" fmla="*/ 673769 h 2089484"/>
                <a:gd name="connsiteX33" fmla="*/ 2209800 w 2382253"/>
                <a:gd name="connsiteY33" fmla="*/ 621632 h 2089484"/>
                <a:gd name="connsiteX34" fmla="*/ 2169695 w 2382253"/>
                <a:gd name="connsiteY34" fmla="*/ 577516 h 2089484"/>
                <a:gd name="connsiteX35" fmla="*/ 2077453 w 2382253"/>
                <a:gd name="connsiteY35" fmla="*/ 453190 h 2089484"/>
                <a:gd name="connsiteX36" fmla="*/ 2013284 w 2382253"/>
                <a:gd name="connsiteY36" fmla="*/ 489284 h 2089484"/>
                <a:gd name="connsiteX37" fmla="*/ 1949116 w 2382253"/>
                <a:gd name="connsiteY37" fmla="*/ 421106 h 2089484"/>
                <a:gd name="connsiteX38" fmla="*/ 1913021 w 2382253"/>
                <a:gd name="connsiteY38" fmla="*/ 429127 h 2089484"/>
                <a:gd name="connsiteX39" fmla="*/ 1884947 w 2382253"/>
                <a:gd name="connsiteY39" fmla="*/ 445169 h 2089484"/>
                <a:gd name="connsiteX40" fmla="*/ 1772653 w 2382253"/>
                <a:gd name="connsiteY40" fmla="*/ 381000 h 2089484"/>
                <a:gd name="connsiteX41" fmla="*/ 1732547 w 2382253"/>
                <a:gd name="connsiteY41" fmla="*/ 409074 h 2089484"/>
                <a:gd name="connsiteX42" fmla="*/ 1640305 w 2382253"/>
                <a:gd name="connsiteY42" fmla="*/ 352927 h 2089484"/>
                <a:gd name="connsiteX43" fmla="*/ 1604210 w 2382253"/>
                <a:gd name="connsiteY43" fmla="*/ 389021 h 2089484"/>
                <a:gd name="connsiteX44" fmla="*/ 1568116 w 2382253"/>
                <a:gd name="connsiteY44" fmla="*/ 344906 h 2089484"/>
                <a:gd name="connsiteX45" fmla="*/ 1540042 w 2382253"/>
                <a:gd name="connsiteY45" fmla="*/ 376990 h 2089484"/>
                <a:gd name="connsiteX46" fmla="*/ 1487905 w 2382253"/>
                <a:gd name="connsiteY46" fmla="*/ 276727 h 2089484"/>
                <a:gd name="connsiteX47" fmla="*/ 1403684 w 2382253"/>
                <a:gd name="connsiteY47" fmla="*/ 224590 h 2089484"/>
                <a:gd name="connsiteX48" fmla="*/ 1379621 w 2382253"/>
                <a:gd name="connsiteY48" fmla="*/ 164432 h 2089484"/>
                <a:gd name="connsiteX49" fmla="*/ 1271337 w 2382253"/>
                <a:gd name="connsiteY49" fmla="*/ 8021 h 2089484"/>
                <a:gd name="connsiteX50" fmla="*/ 1130968 w 2382253"/>
                <a:gd name="connsiteY50" fmla="*/ 24063 h 2089484"/>
                <a:gd name="connsiteX51" fmla="*/ 1155032 w 2382253"/>
                <a:gd name="connsiteY51" fmla="*/ 60158 h 2089484"/>
                <a:gd name="connsiteX52" fmla="*/ 1042737 w 2382253"/>
                <a:gd name="connsiteY52" fmla="*/ 56148 h 2089484"/>
                <a:gd name="connsiteX53" fmla="*/ 950495 w 2382253"/>
                <a:gd name="connsiteY53" fmla="*/ 0 h 2089484"/>
                <a:gd name="connsiteX54" fmla="*/ 886326 w 2382253"/>
                <a:gd name="connsiteY54" fmla="*/ 160421 h 2089484"/>
                <a:gd name="connsiteX55" fmla="*/ 914400 w 2382253"/>
                <a:gd name="connsiteY55" fmla="*/ 236621 h 2089484"/>
                <a:gd name="connsiteX56" fmla="*/ 986589 w 2382253"/>
                <a:gd name="connsiteY56" fmla="*/ 244642 h 2089484"/>
                <a:gd name="connsiteX57" fmla="*/ 966537 w 2382253"/>
                <a:gd name="connsiteY57" fmla="*/ 284748 h 2089484"/>
                <a:gd name="connsiteX58" fmla="*/ 970547 w 2382253"/>
                <a:gd name="connsiteY58" fmla="*/ 312821 h 2089484"/>
                <a:gd name="connsiteX59" fmla="*/ 938463 w 2382253"/>
                <a:gd name="connsiteY59" fmla="*/ 332874 h 2089484"/>
                <a:gd name="connsiteX60" fmla="*/ 902368 w 2382253"/>
                <a:gd name="connsiteY60" fmla="*/ 272716 h 2089484"/>
                <a:gd name="connsiteX61" fmla="*/ 834189 w 2382253"/>
                <a:gd name="connsiteY61" fmla="*/ 256674 h 2089484"/>
                <a:gd name="connsiteX62" fmla="*/ 802105 w 2382253"/>
                <a:gd name="connsiteY62" fmla="*/ 220579 h 2089484"/>
                <a:gd name="connsiteX63" fmla="*/ 774032 w 2382253"/>
                <a:gd name="connsiteY63" fmla="*/ 268706 h 2089484"/>
                <a:gd name="connsiteX64" fmla="*/ 778042 w 2382253"/>
                <a:gd name="connsiteY64" fmla="*/ 308811 h 2089484"/>
                <a:gd name="connsiteX65" fmla="*/ 778042 w 2382253"/>
                <a:gd name="connsiteY65" fmla="*/ 308811 h 2089484"/>
                <a:gd name="connsiteX66" fmla="*/ 798095 w 2382253"/>
                <a:gd name="connsiteY66" fmla="*/ 381000 h 2089484"/>
                <a:gd name="connsiteX67" fmla="*/ 798095 w 2382253"/>
                <a:gd name="connsiteY67" fmla="*/ 381000 h 2089484"/>
                <a:gd name="connsiteX68" fmla="*/ 721895 w 2382253"/>
                <a:gd name="connsiteY68" fmla="*/ 348916 h 2089484"/>
                <a:gd name="connsiteX69" fmla="*/ 681789 w 2382253"/>
                <a:gd name="connsiteY69" fmla="*/ 316832 h 2089484"/>
                <a:gd name="connsiteX70" fmla="*/ 717884 w 2382253"/>
                <a:gd name="connsiteY70" fmla="*/ 288758 h 2089484"/>
                <a:gd name="connsiteX71" fmla="*/ 729916 w 2382253"/>
                <a:gd name="connsiteY71" fmla="*/ 276727 h 2089484"/>
                <a:gd name="connsiteX72" fmla="*/ 717884 w 2382253"/>
                <a:gd name="connsiteY72" fmla="*/ 220579 h 2089484"/>
                <a:gd name="connsiteX73" fmla="*/ 665747 w 2382253"/>
                <a:gd name="connsiteY73" fmla="*/ 136358 h 2089484"/>
                <a:gd name="connsiteX74" fmla="*/ 405063 w 2382253"/>
                <a:gd name="connsiteY74" fmla="*/ 188495 h 2089484"/>
                <a:gd name="connsiteX75" fmla="*/ 405063 w 2382253"/>
                <a:gd name="connsiteY75" fmla="*/ 188495 h 2089484"/>
                <a:gd name="connsiteX76" fmla="*/ 356937 w 2382253"/>
                <a:gd name="connsiteY76" fmla="*/ 192506 h 2089484"/>
                <a:gd name="connsiteX77" fmla="*/ 344905 w 2382253"/>
                <a:gd name="connsiteY77" fmla="*/ 164432 h 2089484"/>
                <a:gd name="connsiteX78" fmla="*/ 240632 w 2382253"/>
                <a:gd name="connsiteY78" fmla="*/ 216569 h 2089484"/>
                <a:gd name="connsiteX79" fmla="*/ 260684 w 2382253"/>
                <a:gd name="connsiteY79" fmla="*/ 264695 h 2089484"/>
                <a:gd name="connsiteX80" fmla="*/ 224589 w 2382253"/>
                <a:gd name="connsiteY80" fmla="*/ 304800 h 2089484"/>
                <a:gd name="connsiteX81" fmla="*/ 196516 w 2382253"/>
                <a:gd name="connsiteY81" fmla="*/ 268706 h 2089484"/>
                <a:gd name="connsiteX82" fmla="*/ 172453 w 2382253"/>
                <a:gd name="connsiteY82" fmla="*/ 417095 h 2089484"/>
                <a:gd name="connsiteX83" fmla="*/ 320842 w 2382253"/>
                <a:gd name="connsiteY83" fmla="*/ 441158 h 2089484"/>
                <a:gd name="connsiteX84" fmla="*/ 264695 w 2382253"/>
                <a:gd name="connsiteY84" fmla="*/ 569495 h 2089484"/>
                <a:gd name="connsiteX85" fmla="*/ 272716 w 2382253"/>
                <a:gd name="connsiteY85" fmla="*/ 709863 h 2089484"/>
                <a:gd name="connsiteX86" fmla="*/ 196516 w 2382253"/>
                <a:gd name="connsiteY86" fmla="*/ 810127 h 2089484"/>
                <a:gd name="connsiteX87" fmla="*/ 180474 w 2382253"/>
                <a:gd name="connsiteY87" fmla="*/ 982579 h 2089484"/>
                <a:gd name="connsiteX88" fmla="*/ 120316 w 2382253"/>
                <a:gd name="connsiteY88" fmla="*/ 970548 h 2089484"/>
                <a:gd name="connsiteX89" fmla="*/ 40105 w 2382253"/>
                <a:gd name="connsiteY89" fmla="*/ 978569 h 2089484"/>
                <a:gd name="connsiteX90" fmla="*/ 0 w 2382253"/>
                <a:gd name="connsiteY90" fmla="*/ 1086853 h 2089484"/>
                <a:gd name="connsiteX91" fmla="*/ 104274 w 2382253"/>
                <a:gd name="connsiteY91" fmla="*/ 1151021 h 2089484"/>
                <a:gd name="connsiteX92" fmla="*/ 144379 w 2382253"/>
                <a:gd name="connsiteY92" fmla="*/ 1114927 h 2089484"/>
                <a:gd name="connsiteX93" fmla="*/ 184484 w 2382253"/>
                <a:gd name="connsiteY93" fmla="*/ 1191127 h 2089484"/>
                <a:gd name="connsiteX94" fmla="*/ 156410 w 2382253"/>
                <a:gd name="connsiteY94" fmla="*/ 1279358 h 2089484"/>
                <a:gd name="connsiteX95" fmla="*/ 164432 w 2382253"/>
                <a:gd name="connsiteY95" fmla="*/ 1299411 h 2089484"/>
                <a:gd name="connsiteX96" fmla="*/ 200526 w 2382253"/>
                <a:gd name="connsiteY96" fmla="*/ 1275348 h 2089484"/>
                <a:gd name="connsiteX97" fmla="*/ 264695 w 2382253"/>
                <a:gd name="connsiteY97" fmla="*/ 1279358 h 2089484"/>
                <a:gd name="connsiteX98" fmla="*/ 433137 w 2382253"/>
                <a:gd name="connsiteY98" fmla="*/ 1195137 h 2089484"/>
                <a:gd name="connsiteX99" fmla="*/ 441158 w 2382253"/>
                <a:gd name="connsiteY99" fmla="*/ 1147011 h 2089484"/>
                <a:gd name="connsiteX100" fmla="*/ 509337 w 2382253"/>
                <a:gd name="connsiteY100" fmla="*/ 1211179 h 2089484"/>
                <a:gd name="connsiteX101" fmla="*/ 593558 w 2382253"/>
                <a:gd name="connsiteY101" fmla="*/ 1215190 h 2089484"/>
                <a:gd name="connsiteX102" fmla="*/ 609600 w 2382253"/>
                <a:gd name="connsiteY102" fmla="*/ 1259306 h 2089484"/>
                <a:gd name="connsiteX103" fmla="*/ 577516 w 2382253"/>
                <a:gd name="connsiteY103" fmla="*/ 1339516 h 2089484"/>
                <a:gd name="connsiteX104" fmla="*/ 613610 w 2382253"/>
                <a:gd name="connsiteY104" fmla="*/ 1411706 h 2089484"/>
                <a:gd name="connsiteX105" fmla="*/ 589547 w 2382253"/>
                <a:gd name="connsiteY105" fmla="*/ 1439779 h 2089484"/>
                <a:gd name="connsiteX106" fmla="*/ 585537 w 2382253"/>
                <a:gd name="connsiteY106" fmla="*/ 1483895 h 2089484"/>
                <a:gd name="connsiteX107" fmla="*/ 645695 w 2382253"/>
                <a:gd name="connsiteY107" fmla="*/ 1459832 h 2089484"/>
                <a:gd name="connsiteX108" fmla="*/ 717884 w 2382253"/>
                <a:gd name="connsiteY108" fmla="*/ 1463842 h 2089484"/>
                <a:gd name="connsiteX109" fmla="*/ 762000 w 2382253"/>
                <a:gd name="connsiteY109" fmla="*/ 1415716 h 2089484"/>
                <a:gd name="connsiteX110" fmla="*/ 834189 w 2382253"/>
                <a:gd name="connsiteY110" fmla="*/ 1431758 h 2089484"/>
                <a:gd name="connsiteX111" fmla="*/ 874295 w 2382253"/>
                <a:gd name="connsiteY111" fmla="*/ 1387642 h 2089484"/>
                <a:gd name="connsiteX112" fmla="*/ 858253 w 2382253"/>
                <a:gd name="connsiteY112" fmla="*/ 1347537 h 2089484"/>
                <a:gd name="connsiteX113" fmla="*/ 858253 w 2382253"/>
                <a:gd name="connsiteY113" fmla="*/ 1223211 h 2089484"/>
                <a:gd name="connsiteX114" fmla="*/ 806116 w 2382253"/>
                <a:gd name="connsiteY114" fmla="*/ 1155032 h 2089484"/>
                <a:gd name="connsiteX115" fmla="*/ 866274 w 2382253"/>
                <a:gd name="connsiteY115" fmla="*/ 1151021 h 2089484"/>
                <a:gd name="connsiteX116" fmla="*/ 878305 w 2382253"/>
                <a:gd name="connsiteY116" fmla="*/ 1110916 h 2089484"/>
                <a:gd name="connsiteX117" fmla="*/ 910389 w 2382253"/>
                <a:gd name="connsiteY117" fmla="*/ 1130969 h 2089484"/>
                <a:gd name="connsiteX118" fmla="*/ 946484 w 2382253"/>
                <a:gd name="connsiteY118" fmla="*/ 1086853 h 2089484"/>
                <a:gd name="connsiteX119" fmla="*/ 998621 w 2382253"/>
                <a:gd name="connsiteY119" fmla="*/ 1199148 h 2089484"/>
                <a:gd name="connsiteX120" fmla="*/ 1086853 w 2382253"/>
                <a:gd name="connsiteY120" fmla="*/ 1207169 h 2089484"/>
                <a:gd name="connsiteX121" fmla="*/ 1147010 w 2382253"/>
                <a:gd name="connsiteY121" fmla="*/ 1126958 h 2089484"/>
                <a:gd name="connsiteX122" fmla="*/ 1183105 w 2382253"/>
                <a:gd name="connsiteY122" fmla="*/ 1143000 h 2089484"/>
                <a:gd name="connsiteX123" fmla="*/ 1171074 w 2382253"/>
                <a:gd name="connsiteY123" fmla="*/ 1227221 h 2089484"/>
                <a:gd name="connsiteX124" fmla="*/ 1122947 w 2382253"/>
                <a:gd name="connsiteY124" fmla="*/ 1243263 h 2089484"/>
                <a:gd name="connsiteX125" fmla="*/ 1130968 w 2382253"/>
                <a:gd name="connsiteY125" fmla="*/ 1327484 h 2089484"/>
                <a:gd name="connsiteX126" fmla="*/ 1151021 w 2382253"/>
                <a:gd name="connsiteY126" fmla="*/ 1355558 h 2089484"/>
                <a:gd name="connsiteX127" fmla="*/ 1110916 w 2382253"/>
                <a:gd name="connsiteY127" fmla="*/ 1391653 h 2089484"/>
                <a:gd name="connsiteX128" fmla="*/ 1199147 w 2382253"/>
                <a:gd name="connsiteY128" fmla="*/ 1431758 h 2089484"/>
                <a:gd name="connsiteX129" fmla="*/ 1199147 w 2382253"/>
                <a:gd name="connsiteY129" fmla="*/ 1483895 h 2089484"/>
                <a:gd name="connsiteX130" fmla="*/ 1203158 w 2382253"/>
                <a:gd name="connsiteY130" fmla="*/ 1540042 h 2089484"/>
                <a:gd name="connsiteX131" fmla="*/ 1223210 w 2382253"/>
                <a:gd name="connsiteY131" fmla="*/ 1584158 h 2089484"/>
                <a:gd name="connsiteX132" fmla="*/ 1279358 w 2382253"/>
                <a:gd name="connsiteY132" fmla="*/ 1604211 h 2089484"/>
                <a:gd name="connsiteX133" fmla="*/ 1279358 w 2382253"/>
                <a:gd name="connsiteY133" fmla="*/ 1648327 h 2089484"/>
                <a:gd name="connsiteX134" fmla="*/ 1315453 w 2382253"/>
                <a:gd name="connsiteY134" fmla="*/ 1656348 h 2089484"/>
                <a:gd name="connsiteX135" fmla="*/ 1315453 w 2382253"/>
                <a:gd name="connsiteY135" fmla="*/ 1796716 h 2089484"/>
                <a:gd name="connsiteX136" fmla="*/ 1363579 w 2382253"/>
                <a:gd name="connsiteY136" fmla="*/ 1804737 h 2089484"/>
                <a:gd name="connsiteX137" fmla="*/ 1383632 w 2382253"/>
                <a:gd name="connsiteY137" fmla="*/ 1840832 h 2089484"/>
                <a:gd name="connsiteX138" fmla="*/ 1419726 w 2382253"/>
                <a:gd name="connsiteY138" fmla="*/ 1832811 h 2089484"/>
                <a:gd name="connsiteX139" fmla="*/ 1447800 w 2382253"/>
                <a:gd name="connsiteY139" fmla="*/ 1864895 h 2089484"/>
                <a:gd name="connsiteX140" fmla="*/ 1415716 w 2382253"/>
                <a:gd name="connsiteY140" fmla="*/ 1905000 h 2089484"/>
                <a:gd name="connsiteX141" fmla="*/ 1427747 w 2382253"/>
                <a:gd name="connsiteY141" fmla="*/ 1961148 h 2089484"/>
                <a:gd name="connsiteX142" fmla="*/ 1439779 w 2382253"/>
                <a:gd name="connsiteY142" fmla="*/ 1993232 h 2089484"/>
                <a:gd name="connsiteX143" fmla="*/ 1383632 w 2382253"/>
                <a:gd name="connsiteY143" fmla="*/ 2013284 h 2089484"/>
                <a:gd name="connsiteX144" fmla="*/ 1403684 w 2382253"/>
                <a:gd name="connsiteY144" fmla="*/ 2053390 h 2089484"/>
                <a:gd name="connsiteX145" fmla="*/ 1487905 w 2382253"/>
                <a:gd name="connsiteY145" fmla="*/ 2089484 h 2089484"/>
                <a:gd name="connsiteX146" fmla="*/ 1503947 w 2382253"/>
                <a:gd name="connsiteY146" fmla="*/ 2057400 h 2089484"/>
                <a:gd name="connsiteX147" fmla="*/ 1479884 w 2382253"/>
                <a:gd name="connsiteY147" fmla="*/ 2021306 h 2089484"/>
                <a:gd name="connsiteX148" fmla="*/ 1552074 w 2382253"/>
                <a:gd name="connsiteY148" fmla="*/ 1997242 h 2089484"/>
                <a:gd name="connsiteX149" fmla="*/ 1596189 w 2382253"/>
                <a:gd name="connsiteY149" fmla="*/ 2029327 h 2089484"/>
                <a:gd name="connsiteX0" fmla="*/ 1596189 w 2382253"/>
                <a:gd name="connsiteY0" fmla="*/ 2029327 h 2089484"/>
                <a:gd name="connsiteX1" fmla="*/ 1700463 w 2382253"/>
                <a:gd name="connsiteY1" fmla="*/ 1949116 h 2089484"/>
                <a:gd name="connsiteX2" fmla="*/ 1700463 w 2382253"/>
                <a:gd name="connsiteY2" fmla="*/ 1949116 h 2089484"/>
                <a:gd name="connsiteX3" fmla="*/ 1788695 w 2382253"/>
                <a:gd name="connsiteY3" fmla="*/ 1905000 h 2089484"/>
                <a:gd name="connsiteX4" fmla="*/ 1824789 w 2382253"/>
                <a:gd name="connsiteY4" fmla="*/ 1860884 h 2089484"/>
                <a:gd name="connsiteX5" fmla="*/ 1880937 w 2382253"/>
                <a:gd name="connsiteY5" fmla="*/ 1884948 h 2089484"/>
                <a:gd name="connsiteX6" fmla="*/ 1937084 w 2382253"/>
                <a:gd name="connsiteY6" fmla="*/ 1864895 h 2089484"/>
                <a:gd name="connsiteX7" fmla="*/ 1961147 w 2382253"/>
                <a:gd name="connsiteY7" fmla="*/ 1804737 h 2089484"/>
                <a:gd name="connsiteX8" fmla="*/ 1941095 w 2382253"/>
                <a:gd name="connsiteY8" fmla="*/ 1724527 h 2089484"/>
                <a:gd name="connsiteX9" fmla="*/ 1909010 w 2382253"/>
                <a:gd name="connsiteY9" fmla="*/ 1696453 h 2089484"/>
                <a:gd name="connsiteX10" fmla="*/ 1917032 w 2382253"/>
                <a:gd name="connsiteY10" fmla="*/ 1640306 h 2089484"/>
                <a:gd name="connsiteX11" fmla="*/ 1937084 w 2382253"/>
                <a:gd name="connsiteY11" fmla="*/ 1564106 h 2089484"/>
                <a:gd name="connsiteX12" fmla="*/ 1896979 w 2382253"/>
                <a:gd name="connsiteY12" fmla="*/ 1511969 h 2089484"/>
                <a:gd name="connsiteX13" fmla="*/ 1973179 w 2382253"/>
                <a:gd name="connsiteY13" fmla="*/ 1495927 h 2089484"/>
                <a:gd name="connsiteX14" fmla="*/ 2105526 w 2382253"/>
                <a:gd name="connsiteY14" fmla="*/ 1471863 h 2089484"/>
                <a:gd name="connsiteX15" fmla="*/ 2125579 w 2382253"/>
                <a:gd name="connsiteY15" fmla="*/ 1443790 h 2089484"/>
                <a:gd name="connsiteX16" fmla="*/ 2149642 w 2382253"/>
                <a:gd name="connsiteY16" fmla="*/ 1391653 h 2089484"/>
                <a:gd name="connsiteX17" fmla="*/ 2113547 w 2382253"/>
                <a:gd name="connsiteY17" fmla="*/ 1355558 h 2089484"/>
                <a:gd name="connsiteX18" fmla="*/ 2133600 w 2382253"/>
                <a:gd name="connsiteY18" fmla="*/ 1335506 h 2089484"/>
                <a:gd name="connsiteX19" fmla="*/ 2117558 w 2382253"/>
                <a:gd name="connsiteY19" fmla="*/ 1283369 h 2089484"/>
                <a:gd name="connsiteX20" fmla="*/ 2157663 w 2382253"/>
                <a:gd name="connsiteY20" fmla="*/ 1227221 h 2089484"/>
                <a:gd name="connsiteX21" fmla="*/ 2077453 w 2382253"/>
                <a:gd name="connsiteY21" fmla="*/ 1134979 h 2089484"/>
                <a:gd name="connsiteX22" fmla="*/ 2105526 w 2382253"/>
                <a:gd name="connsiteY22" fmla="*/ 1110916 h 2089484"/>
                <a:gd name="connsiteX23" fmla="*/ 2001253 w 2382253"/>
                <a:gd name="connsiteY23" fmla="*/ 914400 h 2089484"/>
                <a:gd name="connsiteX24" fmla="*/ 1985210 w 2382253"/>
                <a:gd name="connsiteY24" fmla="*/ 830179 h 2089484"/>
                <a:gd name="connsiteX25" fmla="*/ 2081463 w 2382253"/>
                <a:gd name="connsiteY25" fmla="*/ 846221 h 2089484"/>
                <a:gd name="connsiteX26" fmla="*/ 2125579 w 2382253"/>
                <a:gd name="connsiteY26" fmla="*/ 778042 h 2089484"/>
                <a:gd name="connsiteX27" fmla="*/ 2221832 w 2382253"/>
                <a:gd name="connsiteY27" fmla="*/ 810127 h 2089484"/>
                <a:gd name="connsiteX28" fmla="*/ 2362200 w 2382253"/>
                <a:gd name="connsiteY28" fmla="*/ 762000 h 2089484"/>
                <a:gd name="connsiteX29" fmla="*/ 2354179 w 2382253"/>
                <a:gd name="connsiteY29" fmla="*/ 701842 h 2089484"/>
                <a:gd name="connsiteX30" fmla="*/ 2382253 w 2382253"/>
                <a:gd name="connsiteY30" fmla="*/ 705853 h 2089484"/>
                <a:gd name="connsiteX31" fmla="*/ 2306053 w 2382253"/>
                <a:gd name="connsiteY31" fmla="*/ 653716 h 2089484"/>
                <a:gd name="connsiteX32" fmla="*/ 2265947 w 2382253"/>
                <a:gd name="connsiteY32" fmla="*/ 673769 h 2089484"/>
                <a:gd name="connsiteX33" fmla="*/ 2209800 w 2382253"/>
                <a:gd name="connsiteY33" fmla="*/ 621632 h 2089484"/>
                <a:gd name="connsiteX34" fmla="*/ 2169695 w 2382253"/>
                <a:gd name="connsiteY34" fmla="*/ 577516 h 2089484"/>
                <a:gd name="connsiteX35" fmla="*/ 2077453 w 2382253"/>
                <a:gd name="connsiteY35" fmla="*/ 453190 h 2089484"/>
                <a:gd name="connsiteX36" fmla="*/ 2013284 w 2382253"/>
                <a:gd name="connsiteY36" fmla="*/ 489284 h 2089484"/>
                <a:gd name="connsiteX37" fmla="*/ 1949116 w 2382253"/>
                <a:gd name="connsiteY37" fmla="*/ 421106 h 2089484"/>
                <a:gd name="connsiteX38" fmla="*/ 1913021 w 2382253"/>
                <a:gd name="connsiteY38" fmla="*/ 429127 h 2089484"/>
                <a:gd name="connsiteX39" fmla="*/ 1884947 w 2382253"/>
                <a:gd name="connsiteY39" fmla="*/ 445169 h 2089484"/>
                <a:gd name="connsiteX40" fmla="*/ 1772653 w 2382253"/>
                <a:gd name="connsiteY40" fmla="*/ 381000 h 2089484"/>
                <a:gd name="connsiteX41" fmla="*/ 1732547 w 2382253"/>
                <a:gd name="connsiteY41" fmla="*/ 409074 h 2089484"/>
                <a:gd name="connsiteX42" fmla="*/ 1640305 w 2382253"/>
                <a:gd name="connsiteY42" fmla="*/ 352927 h 2089484"/>
                <a:gd name="connsiteX43" fmla="*/ 1604210 w 2382253"/>
                <a:gd name="connsiteY43" fmla="*/ 389021 h 2089484"/>
                <a:gd name="connsiteX44" fmla="*/ 1568116 w 2382253"/>
                <a:gd name="connsiteY44" fmla="*/ 344906 h 2089484"/>
                <a:gd name="connsiteX45" fmla="*/ 1540042 w 2382253"/>
                <a:gd name="connsiteY45" fmla="*/ 376990 h 2089484"/>
                <a:gd name="connsiteX46" fmla="*/ 1487905 w 2382253"/>
                <a:gd name="connsiteY46" fmla="*/ 276727 h 2089484"/>
                <a:gd name="connsiteX47" fmla="*/ 1403684 w 2382253"/>
                <a:gd name="connsiteY47" fmla="*/ 224590 h 2089484"/>
                <a:gd name="connsiteX48" fmla="*/ 1379621 w 2382253"/>
                <a:gd name="connsiteY48" fmla="*/ 164432 h 2089484"/>
                <a:gd name="connsiteX49" fmla="*/ 1271337 w 2382253"/>
                <a:gd name="connsiteY49" fmla="*/ 8021 h 2089484"/>
                <a:gd name="connsiteX50" fmla="*/ 1130968 w 2382253"/>
                <a:gd name="connsiteY50" fmla="*/ 24063 h 2089484"/>
                <a:gd name="connsiteX51" fmla="*/ 1155032 w 2382253"/>
                <a:gd name="connsiteY51" fmla="*/ 60158 h 2089484"/>
                <a:gd name="connsiteX52" fmla="*/ 1042737 w 2382253"/>
                <a:gd name="connsiteY52" fmla="*/ 56148 h 2089484"/>
                <a:gd name="connsiteX53" fmla="*/ 950495 w 2382253"/>
                <a:gd name="connsiteY53" fmla="*/ 0 h 2089484"/>
                <a:gd name="connsiteX54" fmla="*/ 886326 w 2382253"/>
                <a:gd name="connsiteY54" fmla="*/ 160421 h 2089484"/>
                <a:gd name="connsiteX55" fmla="*/ 914400 w 2382253"/>
                <a:gd name="connsiteY55" fmla="*/ 236621 h 2089484"/>
                <a:gd name="connsiteX56" fmla="*/ 986589 w 2382253"/>
                <a:gd name="connsiteY56" fmla="*/ 244642 h 2089484"/>
                <a:gd name="connsiteX57" fmla="*/ 966537 w 2382253"/>
                <a:gd name="connsiteY57" fmla="*/ 284748 h 2089484"/>
                <a:gd name="connsiteX58" fmla="*/ 970547 w 2382253"/>
                <a:gd name="connsiteY58" fmla="*/ 312821 h 2089484"/>
                <a:gd name="connsiteX59" fmla="*/ 938463 w 2382253"/>
                <a:gd name="connsiteY59" fmla="*/ 332874 h 2089484"/>
                <a:gd name="connsiteX60" fmla="*/ 902368 w 2382253"/>
                <a:gd name="connsiteY60" fmla="*/ 272716 h 2089484"/>
                <a:gd name="connsiteX61" fmla="*/ 834189 w 2382253"/>
                <a:gd name="connsiteY61" fmla="*/ 256674 h 2089484"/>
                <a:gd name="connsiteX62" fmla="*/ 802105 w 2382253"/>
                <a:gd name="connsiteY62" fmla="*/ 220579 h 2089484"/>
                <a:gd name="connsiteX63" fmla="*/ 774032 w 2382253"/>
                <a:gd name="connsiteY63" fmla="*/ 268706 h 2089484"/>
                <a:gd name="connsiteX64" fmla="*/ 778042 w 2382253"/>
                <a:gd name="connsiteY64" fmla="*/ 308811 h 2089484"/>
                <a:gd name="connsiteX65" fmla="*/ 778042 w 2382253"/>
                <a:gd name="connsiteY65" fmla="*/ 308811 h 2089484"/>
                <a:gd name="connsiteX66" fmla="*/ 798095 w 2382253"/>
                <a:gd name="connsiteY66" fmla="*/ 381000 h 2089484"/>
                <a:gd name="connsiteX67" fmla="*/ 798095 w 2382253"/>
                <a:gd name="connsiteY67" fmla="*/ 381000 h 2089484"/>
                <a:gd name="connsiteX68" fmla="*/ 721895 w 2382253"/>
                <a:gd name="connsiteY68" fmla="*/ 348916 h 2089484"/>
                <a:gd name="connsiteX69" fmla="*/ 681789 w 2382253"/>
                <a:gd name="connsiteY69" fmla="*/ 316832 h 2089484"/>
                <a:gd name="connsiteX70" fmla="*/ 717884 w 2382253"/>
                <a:gd name="connsiteY70" fmla="*/ 288758 h 2089484"/>
                <a:gd name="connsiteX71" fmla="*/ 729916 w 2382253"/>
                <a:gd name="connsiteY71" fmla="*/ 276727 h 2089484"/>
                <a:gd name="connsiteX72" fmla="*/ 717884 w 2382253"/>
                <a:gd name="connsiteY72" fmla="*/ 220579 h 2089484"/>
                <a:gd name="connsiteX73" fmla="*/ 665747 w 2382253"/>
                <a:gd name="connsiteY73" fmla="*/ 136358 h 2089484"/>
                <a:gd name="connsiteX74" fmla="*/ 405063 w 2382253"/>
                <a:gd name="connsiteY74" fmla="*/ 188495 h 2089484"/>
                <a:gd name="connsiteX75" fmla="*/ 405063 w 2382253"/>
                <a:gd name="connsiteY75" fmla="*/ 188495 h 2089484"/>
                <a:gd name="connsiteX76" fmla="*/ 381000 w 2382253"/>
                <a:gd name="connsiteY76" fmla="*/ 172453 h 2089484"/>
                <a:gd name="connsiteX77" fmla="*/ 344905 w 2382253"/>
                <a:gd name="connsiteY77" fmla="*/ 164432 h 2089484"/>
                <a:gd name="connsiteX78" fmla="*/ 240632 w 2382253"/>
                <a:gd name="connsiteY78" fmla="*/ 216569 h 2089484"/>
                <a:gd name="connsiteX79" fmla="*/ 260684 w 2382253"/>
                <a:gd name="connsiteY79" fmla="*/ 264695 h 2089484"/>
                <a:gd name="connsiteX80" fmla="*/ 224589 w 2382253"/>
                <a:gd name="connsiteY80" fmla="*/ 304800 h 2089484"/>
                <a:gd name="connsiteX81" fmla="*/ 196516 w 2382253"/>
                <a:gd name="connsiteY81" fmla="*/ 268706 h 2089484"/>
                <a:gd name="connsiteX82" fmla="*/ 172453 w 2382253"/>
                <a:gd name="connsiteY82" fmla="*/ 417095 h 2089484"/>
                <a:gd name="connsiteX83" fmla="*/ 320842 w 2382253"/>
                <a:gd name="connsiteY83" fmla="*/ 441158 h 2089484"/>
                <a:gd name="connsiteX84" fmla="*/ 264695 w 2382253"/>
                <a:gd name="connsiteY84" fmla="*/ 569495 h 2089484"/>
                <a:gd name="connsiteX85" fmla="*/ 272716 w 2382253"/>
                <a:gd name="connsiteY85" fmla="*/ 709863 h 2089484"/>
                <a:gd name="connsiteX86" fmla="*/ 196516 w 2382253"/>
                <a:gd name="connsiteY86" fmla="*/ 810127 h 2089484"/>
                <a:gd name="connsiteX87" fmla="*/ 180474 w 2382253"/>
                <a:gd name="connsiteY87" fmla="*/ 982579 h 2089484"/>
                <a:gd name="connsiteX88" fmla="*/ 120316 w 2382253"/>
                <a:gd name="connsiteY88" fmla="*/ 970548 h 2089484"/>
                <a:gd name="connsiteX89" fmla="*/ 40105 w 2382253"/>
                <a:gd name="connsiteY89" fmla="*/ 978569 h 2089484"/>
                <a:gd name="connsiteX90" fmla="*/ 0 w 2382253"/>
                <a:gd name="connsiteY90" fmla="*/ 1086853 h 2089484"/>
                <a:gd name="connsiteX91" fmla="*/ 104274 w 2382253"/>
                <a:gd name="connsiteY91" fmla="*/ 1151021 h 2089484"/>
                <a:gd name="connsiteX92" fmla="*/ 144379 w 2382253"/>
                <a:gd name="connsiteY92" fmla="*/ 1114927 h 2089484"/>
                <a:gd name="connsiteX93" fmla="*/ 184484 w 2382253"/>
                <a:gd name="connsiteY93" fmla="*/ 1191127 h 2089484"/>
                <a:gd name="connsiteX94" fmla="*/ 156410 w 2382253"/>
                <a:gd name="connsiteY94" fmla="*/ 1279358 h 2089484"/>
                <a:gd name="connsiteX95" fmla="*/ 164432 w 2382253"/>
                <a:gd name="connsiteY95" fmla="*/ 1299411 h 2089484"/>
                <a:gd name="connsiteX96" fmla="*/ 200526 w 2382253"/>
                <a:gd name="connsiteY96" fmla="*/ 1275348 h 2089484"/>
                <a:gd name="connsiteX97" fmla="*/ 264695 w 2382253"/>
                <a:gd name="connsiteY97" fmla="*/ 1279358 h 2089484"/>
                <a:gd name="connsiteX98" fmla="*/ 433137 w 2382253"/>
                <a:gd name="connsiteY98" fmla="*/ 1195137 h 2089484"/>
                <a:gd name="connsiteX99" fmla="*/ 441158 w 2382253"/>
                <a:gd name="connsiteY99" fmla="*/ 1147011 h 2089484"/>
                <a:gd name="connsiteX100" fmla="*/ 509337 w 2382253"/>
                <a:gd name="connsiteY100" fmla="*/ 1211179 h 2089484"/>
                <a:gd name="connsiteX101" fmla="*/ 593558 w 2382253"/>
                <a:gd name="connsiteY101" fmla="*/ 1215190 h 2089484"/>
                <a:gd name="connsiteX102" fmla="*/ 609600 w 2382253"/>
                <a:gd name="connsiteY102" fmla="*/ 1259306 h 2089484"/>
                <a:gd name="connsiteX103" fmla="*/ 577516 w 2382253"/>
                <a:gd name="connsiteY103" fmla="*/ 1339516 h 2089484"/>
                <a:gd name="connsiteX104" fmla="*/ 613610 w 2382253"/>
                <a:gd name="connsiteY104" fmla="*/ 1411706 h 2089484"/>
                <a:gd name="connsiteX105" fmla="*/ 589547 w 2382253"/>
                <a:gd name="connsiteY105" fmla="*/ 1439779 h 2089484"/>
                <a:gd name="connsiteX106" fmla="*/ 585537 w 2382253"/>
                <a:gd name="connsiteY106" fmla="*/ 1483895 h 2089484"/>
                <a:gd name="connsiteX107" fmla="*/ 645695 w 2382253"/>
                <a:gd name="connsiteY107" fmla="*/ 1459832 h 2089484"/>
                <a:gd name="connsiteX108" fmla="*/ 717884 w 2382253"/>
                <a:gd name="connsiteY108" fmla="*/ 1463842 h 2089484"/>
                <a:gd name="connsiteX109" fmla="*/ 762000 w 2382253"/>
                <a:gd name="connsiteY109" fmla="*/ 1415716 h 2089484"/>
                <a:gd name="connsiteX110" fmla="*/ 834189 w 2382253"/>
                <a:gd name="connsiteY110" fmla="*/ 1431758 h 2089484"/>
                <a:gd name="connsiteX111" fmla="*/ 874295 w 2382253"/>
                <a:gd name="connsiteY111" fmla="*/ 1387642 h 2089484"/>
                <a:gd name="connsiteX112" fmla="*/ 858253 w 2382253"/>
                <a:gd name="connsiteY112" fmla="*/ 1347537 h 2089484"/>
                <a:gd name="connsiteX113" fmla="*/ 858253 w 2382253"/>
                <a:gd name="connsiteY113" fmla="*/ 1223211 h 2089484"/>
                <a:gd name="connsiteX114" fmla="*/ 806116 w 2382253"/>
                <a:gd name="connsiteY114" fmla="*/ 1155032 h 2089484"/>
                <a:gd name="connsiteX115" fmla="*/ 866274 w 2382253"/>
                <a:gd name="connsiteY115" fmla="*/ 1151021 h 2089484"/>
                <a:gd name="connsiteX116" fmla="*/ 878305 w 2382253"/>
                <a:gd name="connsiteY116" fmla="*/ 1110916 h 2089484"/>
                <a:gd name="connsiteX117" fmla="*/ 910389 w 2382253"/>
                <a:gd name="connsiteY117" fmla="*/ 1130969 h 2089484"/>
                <a:gd name="connsiteX118" fmla="*/ 946484 w 2382253"/>
                <a:gd name="connsiteY118" fmla="*/ 1086853 h 2089484"/>
                <a:gd name="connsiteX119" fmla="*/ 998621 w 2382253"/>
                <a:gd name="connsiteY119" fmla="*/ 1199148 h 2089484"/>
                <a:gd name="connsiteX120" fmla="*/ 1086853 w 2382253"/>
                <a:gd name="connsiteY120" fmla="*/ 1207169 h 2089484"/>
                <a:gd name="connsiteX121" fmla="*/ 1147010 w 2382253"/>
                <a:gd name="connsiteY121" fmla="*/ 1126958 h 2089484"/>
                <a:gd name="connsiteX122" fmla="*/ 1183105 w 2382253"/>
                <a:gd name="connsiteY122" fmla="*/ 1143000 h 2089484"/>
                <a:gd name="connsiteX123" fmla="*/ 1171074 w 2382253"/>
                <a:gd name="connsiteY123" fmla="*/ 1227221 h 2089484"/>
                <a:gd name="connsiteX124" fmla="*/ 1122947 w 2382253"/>
                <a:gd name="connsiteY124" fmla="*/ 1243263 h 2089484"/>
                <a:gd name="connsiteX125" fmla="*/ 1130968 w 2382253"/>
                <a:gd name="connsiteY125" fmla="*/ 1327484 h 2089484"/>
                <a:gd name="connsiteX126" fmla="*/ 1151021 w 2382253"/>
                <a:gd name="connsiteY126" fmla="*/ 1355558 h 2089484"/>
                <a:gd name="connsiteX127" fmla="*/ 1110916 w 2382253"/>
                <a:gd name="connsiteY127" fmla="*/ 1391653 h 2089484"/>
                <a:gd name="connsiteX128" fmla="*/ 1199147 w 2382253"/>
                <a:gd name="connsiteY128" fmla="*/ 1431758 h 2089484"/>
                <a:gd name="connsiteX129" fmla="*/ 1199147 w 2382253"/>
                <a:gd name="connsiteY129" fmla="*/ 1483895 h 2089484"/>
                <a:gd name="connsiteX130" fmla="*/ 1203158 w 2382253"/>
                <a:gd name="connsiteY130" fmla="*/ 1540042 h 2089484"/>
                <a:gd name="connsiteX131" fmla="*/ 1223210 w 2382253"/>
                <a:gd name="connsiteY131" fmla="*/ 1584158 h 2089484"/>
                <a:gd name="connsiteX132" fmla="*/ 1279358 w 2382253"/>
                <a:gd name="connsiteY132" fmla="*/ 1604211 h 2089484"/>
                <a:gd name="connsiteX133" fmla="*/ 1279358 w 2382253"/>
                <a:gd name="connsiteY133" fmla="*/ 1648327 h 2089484"/>
                <a:gd name="connsiteX134" fmla="*/ 1315453 w 2382253"/>
                <a:gd name="connsiteY134" fmla="*/ 1656348 h 2089484"/>
                <a:gd name="connsiteX135" fmla="*/ 1315453 w 2382253"/>
                <a:gd name="connsiteY135" fmla="*/ 1796716 h 2089484"/>
                <a:gd name="connsiteX136" fmla="*/ 1363579 w 2382253"/>
                <a:gd name="connsiteY136" fmla="*/ 1804737 h 2089484"/>
                <a:gd name="connsiteX137" fmla="*/ 1383632 w 2382253"/>
                <a:gd name="connsiteY137" fmla="*/ 1840832 h 2089484"/>
                <a:gd name="connsiteX138" fmla="*/ 1419726 w 2382253"/>
                <a:gd name="connsiteY138" fmla="*/ 1832811 h 2089484"/>
                <a:gd name="connsiteX139" fmla="*/ 1447800 w 2382253"/>
                <a:gd name="connsiteY139" fmla="*/ 1864895 h 2089484"/>
                <a:gd name="connsiteX140" fmla="*/ 1415716 w 2382253"/>
                <a:gd name="connsiteY140" fmla="*/ 1905000 h 2089484"/>
                <a:gd name="connsiteX141" fmla="*/ 1427747 w 2382253"/>
                <a:gd name="connsiteY141" fmla="*/ 1961148 h 2089484"/>
                <a:gd name="connsiteX142" fmla="*/ 1439779 w 2382253"/>
                <a:gd name="connsiteY142" fmla="*/ 1993232 h 2089484"/>
                <a:gd name="connsiteX143" fmla="*/ 1383632 w 2382253"/>
                <a:gd name="connsiteY143" fmla="*/ 2013284 h 2089484"/>
                <a:gd name="connsiteX144" fmla="*/ 1403684 w 2382253"/>
                <a:gd name="connsiteY144" fmla="*/ 2053390 h 2089484"/>
                <a:gd name="connsiteX145" fmla="*/ 1487905 w 2382253"/>
                <a:gd name="connsiteY145" fmla="*/ 2089484 h 2089484"/>
                <a:gd name="connsiteX146" fmla="*/ 1503947 w 2382253"/>
                <a:gd name="connsiteY146" fmla="*/ 2057400 h 2089484"/>
                <a:gd name="connsiteX147" fmla="*/ 1479884 w 2382253"/>
                <a:gd name="connsiteY147" fmla="*/ 2021306 h 2089484"/>
                <a:gd name="connsiteX148" fmla="*/ 1552074 w 2382253"/>
                <a:gd name="connsiteY148" fmla="*/ 1997242 h 2089484"/>
                <a:gd name="connsiteX149" fmla="*/ 1596189 w 2382253"/>
                <a:gd name="connsiteY149" fmla="*/ 2029327 h 208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2382253" h="2089484">
                  <a:moveTo>
                    <a:pt x="1596189" y="2029327"/>
                  </a:moveTo>
                  <a:lnTo>
                    <a:pt x="1700463" y="1949116"/>
                  </a:lnTo>
                  <a:lnTo>
                    <a:pt x="1700463" y="1949116"/>
                  </a:lnTo>
                  <a:lnTo>
                    <a:pt x="1788695" y="1905000"/>
                  </a:lnTo>
                  <a:lnTo>
                    <a:pt x="1824789" y="1860884"/>
                  </a:lnTo>
                  <a:lnTo>
                    <a:pt x="1880937" y="1884948"/>
                  </a:lnTo>
                  <a:lnTo>
                    <a:pt x="1937084" y="1864895"/>
                  </a:lnTo>
                  <a:lnTo>
                    <a:pt x="1961147" y="1804737"/>
                  </a:lnTo>
                  <a:lnTo>
                    <a:pt x="1941095" y="1724527"/>
                  </a:lnTo>
                  <a:lnTo>
                    <a:pt x="1909010" y="1696453"/>
                  </a:lnTo>
                  <a:lnTo>
                    <a:pt x="1917032" y="1640306"/>
                  </a:lnTo>
                  <a:lnTo>
                    <a:pt x="1937084" y="1564106"/>
                  </a:lnTo>
                  <a:lnTo>
                    <a:pt x="1896979" y="1511969"/>
                  </a:lnTo>
                  <a:lnTo>
                    <a:pt x="1973179" y="1495927"/>
                  </a:lnTo>
                  <a:lnTo>
                    <a:pt x="2105526" y="1471863"/>
                  </a:lnTo>
                  <a:lnTo>
                    <a:pt x="2125579" y="1443790"/>
                  </a:lnTo>
                  <a:lnTo>
                    <a:pt x="2149642" y="1391653"/>
                  </a:lnTo>
                  <a:lnTo>
                    <a:pt x="2113547" y="1355558"/>
                  </a:lnTo>
                  <a:lnTo>
                    <a:pt x="2133600" y="1335506"/>
                  </a:lnTo>
                  <a:lnTo>
                    <a:pt x="2117558" y="1283369"/>
                  </a:lnTo>
                  <a:lnTo>
                    <a:pt x="2157663" y="1227221"/>
                  </a:lnTo>
                  <a:lnTo>
                    <a:pt x="2077453" y="1134979"/>
                  </a:lnTo>
                  <a:lnTo>
                    <a:pt x="2105526" y="1110916"/>
                  </a:lnTo>
                  <a:lnTo>
                    <a:pt x="2001253" y="914400"/>
                  </a:lnTo>
                  <a:lnTo>
                    <a:pt x="1985210" y="830179"/>
                  </a:lnTo>
                  <a:lnTo>
                    <a:pt x="2081463" y="846221"/>
                  </a:lnTo>
                  <a:lnTo>
                    <a:pt x="2125579" y="778042"/>
                  </a:lnTo>
                  <a:lnTo>
                    <a:pt x="2221832" y="810127"/>
                  </a:lnTo>
                  <a:lnTo>
                    <a:pt x="2362200" y="762000"/>
                  </a:lnTo>
                  <a:lnTo>
                    <a:pt x="2354179" y="701842"/>
                  </a:lnTo>
                  <a:lnTo>
                    <a:pt x="2382253" y="705853"/>
                  </a:lnTo>
                  <a:lnTo>
                    <a:pt x="2306053" y="653716"/>
                  </a:lnTo>
                  <a:lnTo>
                    <a:pt x="2265947" y="673769"/>
                  </a:lnTo>
                  <a:lnTo>
                    <a:pt x="2209800" y="621632"/>
                  </a:lnTo>
                  <a:lnTo>
                    <a:pt x="2169695" y="577516"/>
                  </a:lnTo>
                  <a:lnTo>
                    <a:pt x="2077453" y="453190"/>
                  </a:lnTo>
                  <a:lnTo>
                    <a:pt x="2013284" y="489284"/>
                  </a:lnTo>
                  <a:lnTo>
                    <a:pt x="1949116" y="421106"/>
                  </a:lnTo>
                  <a:lnTo>
                    <a:pt x="1913021" y="429127"/>
                  </a:lnTo>
                  <a:lnTo>
                    <a:pt x="1884947" y="445169"/>
                  </a:lnTo>
                  <a:lnTo>
                    <a:pt x="1772653" y="381000"/>
                  </a:lnTo>
                  <a:lnTo>
                    <a:pt x="1732547" y="409074"/>
                  </a:lnTo>
                  <a:lnTo>
                    <a:pt x="1640305" y="352927"/>
                  </a:lnTo>
                  <a:lnTo>
                    <a:pt x="1604210" y="389021"/>
                  </a:lnTo>
                  <a:lnTo>
                    <a:pt x="1568116" y="344906"/>
                  </a:lnTo>
                  <a:lnTo>
                    <a:pt x="1540042" y="376990"/>
                  </a:lnTo>
                  <a:lnTo>
                    <a:pt x="1487905" y="276727"/>
                  </a:lnTo>
                  <a:lnTo>
                    <a:pt x="1403684" y="224590"/>
                  </a:lnTo>
                  <a:lnTo>
                    <a:pt x="1379621" y="164432"/>
                  </a:lnTo>
                  <a:lnTo>
                    <a:pt x="1271337" y="8021"/>
                  </a:lnTo>
                  <a:lnTo>
                    <a:pt x="1130968" y="24063"/>
                  </a:lnTo>
                  <a:lnTo>
                    <a:pt x="1155032" y="60158"/>
                  </a:lnTo>
                  <a:lnTo>
                    <a:pt x="1042737" y="56148"/>
                  </a:lnTo>
                  <a:lnTo>
                    <a:pt x="950495" y="0"/>
                  </a:lnTo>
                  <a:lnTo>
                    <a:pt x="886326" y="160421"/>
                  </a:lnTo>
                  <a:lnTo>
                    <a:pt x="914400" y="236621"/>
                  </a:lnTo>
                  <a:lnTo>
                    <a:pt x="986589" y="244642"/>
                  </a:lnTo>
                  <a:lnTo>
                    <a:pt x="966537" y="284748"/>
                  </a:lnTo>
                  <a:lnTo>
                    <a:pt x="970547" y="312821"/>
                  </a:lnTo>
                  <a:lnTo>
                    <a:pt x="938463" y="332874"/>
                  </a:lnTo>
                  <a:lnTo>
                    <a:pt x="902368" y="272716"/>
                  </a:lnTo>
                  <a:lnTo>
                    <a:pt x="834189" y="256674"/>
                  </a:lnTo>
                  <a:lnTo>
                    <a:pt x="802105" y="220579"/>
                  </a:lnTo>
                  <a:lnTo>
                    <a:pt x="774032" y="268706"/>
                  </a:lnTo>
                  <a:lnTo>
                    <a:pt x="778042" y="308811"/>
                  </a:lnTo>
                  <a:lnTo>
                    <a:pt x="778042" y="308811"/>
                  </a:lnTo>
                  <a:lnTo>
                    <a:pt x="798095" y="381000"/>
                  </a:lnTo>
                  <a:lnTo>
                    <a:pt x="798095" y="381000"/>
                  </a:lnTo>
                  <a:lnTo>
                    <a:pt x="721895" y="348916"/>
                  </a:lnTo>
                  <a:lnTo>
                    <a:pt x="681789" y="316832"/>
                  </a:lnTo>
                  <a:lnTo>
                    <a:pt x="717884" y="288758"/>
                  </a:lnTo>
                  <a:lnTo>
                    <a:pt x="729916" y="276727"/>
                  </a:lnTo>
                  <a:lnTo>
                    <a:pt x="717884" y="220579"/>
                  </a:lnTo>
                  <a:lnTo>
                    <a:pt x="665747" y="136358"/>
                  </a:lnTo>
                  <a:lnTo>
                    <a:pt x="405063" y="188495"/>
                  </a:lnTo>
                  <a:lnTo>
                    <a:pt x="405063" y="188495"/>
                  </a:lnTo>
                  <a:lnTo>
                    <a:pt x="381000" y="172453"/>
                  </a:lnTo>
                  <a:cubicBezTo>
                    <a:pt x="374316" y="172453"/>
                    <a:pt x="351589" y="164432"/>
                    <a:pt x="344905" y="164432"/>
                  </a:cubicBezTo>
                  <a:lnTo>
                    <a:pt x="240632" y="216569"/>
                  </a:lnTo>
                  <a:lnTo>
                    <a:pt x="260684" y="264695"/>
                  </a:lnTo>
                  <a:lnTo>
                    <a:pt x="224589" y="304800"/>
                  </a:lnTo>
                  <a:lnTo>
                    <a:pt x="196516" y="268706"/>
                  </a:lnTo>
                  <a:lnTo>
                    <a:pt x="172453" y="417095"/>
                  </a:lnTo>
                  <a:lnTo>
                    <a:pt x="320842" y="441158"/>
                  </a:lnTo>
                  <a:lnTo>
                    <a:pt x="264695" y="569495"/>
                  </a:lnTo>
                  <a:lnTo>
                    <a:pt x="272716" y="709863"/>
                  </a:lnTo>
                  <a:lnTo>
                    <a:pt x="196516" y="810127"/>
                  </a:lnTo>
                  <a:lnTo>
                    <a:pt x="180474" y="982579"/>
                  </a:lnTo>
                  <a:lnTo>
                    <a:pt x="120316" y="970548"/>
                  </a:lnTo>
                  <a:lnTo>
                    <a:pt x="40105" y="978569"/>
                  </a:lnTo>
                  <a:lnTo>
                    <a:pt x="0" y="1086853"/>
                  </a:lnTo>
                  <a:lnTo>
                    <a:pt x="104274" y="1151021"/>
                  </a:lnTo>
                  <a:lnTo>
                    <a:pt x="144379" y="1114927"/>
                  </a:lnTo>
                  <a:lnTo>
                    <a:pt x="184484" y="1191127"/>
                  </a:lnTo>
                  <a:lnTo>
                    <a:pt x="156410" y="1279358"/>
                  </a:lnTo>
                  <a:lnTo>
                    <a:pt x="164432" y="1299411"/>
                  </a:lnTo>
                  <a:lnTo>
                    <a:pt x="200526" y="1275348"/>
                  </a:lnTo>
                  <a:lnTo>
                    <a:pt x="264695" y="1279358"/>
                  </a:lnTo>
                  <a:lnTo>
                    <a:pt x="433137" y="1195137"/>
                  </a:lnTo>
                  <a:lnTo>
                    <a:pt x="441158" y="1147011"/>
                  </a:lnTo>
                  <a:lnTo>
                    <a:pt x="509337" y="1211179"/>
                  </a:lnTo>
                  <a:lnTo>
                    <a:pt x="593558" y="1215190"/>
                  </a:lnTo>
                  <a:lnTo>
                    <a:pt x="609600" y="1259306"/>
                  </a:lnTo>
                  <a:lnTo>
                    <a:pt x="577516" y="1339516"/>
                  </a:lnTo>
                  <a:lnTo>
                    <a:pt x="613610" y="1411706"/>
                  </a:lnTo>
                  <a:lnTo>
                    <a:pt x="589547" y="1439779"/>
                  </a:lnTo>
                  <a:lnTo>
                    <a:pt x="585537" y="1483895"/>
                  </a:lnTo>
                  <a:lnTo>
                    <a:pt x="645695" y="1459832"/>
                  </a:lnTo>
                  <a:lnTo>
                    <a:pt x="717884" y="1463842"/>
                  </a:lnTo>
                  <a:lnTo>
                    <a:pt x="762000" y="1415716"/>
                  </a:lnTo>
                  <a:lnTo>
                    <a:pt x="834189" y="1431758"/>
                  </a:lnTo>
                  <a:lnTo>
                    <a:pt x="874295" y="1387642"/>
                  </a:lnTo>
                  <a:lnTo>
                    <a:pt x="858253" y="1347537"/>
                  </a:lnTo>
                  <a:lnTo>
                    <a:pt x="858253" y="1223211"/>
                  </a:lnTo>
                  <a:lnTo>
                    <a:pt x="806116" y="1155032"/>
                  </a:lnTo>
                  <a:lnTo>
                    <a:pt x="866274" y="1151021"/>
                  </a:lnTo>
                  <a:lnTo>
                    <a:pt x="878305" y="1110916"/>
                  </a:lnTo>
                  <a:lnTo>
                    <a:pt x="910389" y="1130969"/>
                  </a:lnTo>
                  <a:lnTo>
                    <a:pt x="946484" y="1086853"/>
                  </a:lnTo>
                  <a:lnTo>
                    <a:pt x="998621" y="1199148"/>
                  </a:lnTo>
                  <a:lnTo>
                    <a:pt x="1086853" y="1207169"/>
                  </a:lnTo>
                  <a:lnTo>
                    <a:pt x="1147010" y="1126958"/>
                  </a:lnTo>
                  <a:lnTo>
                    <a:pt x="1183105" y="1143000"/>
                  </a:lnTo>
                  <a:lnTo>
                    <a:pt x="1171074" y="1227221"/>
                  </a:lnTo>
                  <a:lnTo>
                    <a:pt x="1122947" y="1243263"/>
                  </a:lnTo>
                  <a:lnTo>
                    <a:pt x="1130968" y="1327484"/>
                  </a:lnTo>
                  <a:lnTo>
                    <a:pt x="1151021" y="1355558"/>
                  </a:lnTo>
                  <a:lnTo>
                    <a:pt x="1110916" y="1391653"/>
                  </a:lnTo>
                  <a:lnTo>
                    <a:pt x="1199147" y="1431758"/>
                  </a:lnTo>
                  <a:lnTo>
                    <a:pt x="1199147" y="1483895"/>
                  </a:lnTo>
                  <a:lnTo>
                    <a:pt x="1203158" y="1540042"/>
                  </a:lnTo>
                  <a:lnTo>
                    <a:pt x="1223210" y="1584158"/>
                  </a:lnTo>
                  <a:lnTo>
                    <a:pt x="1279358" y="1604211"/>
                  </a:lnTo>
                  <a:lnTo>
                    <a:pt x="1279358" y="1648327"/>
                  </a:lnTo>
                  <a:lnTo>
                    <a:pt x="1315453" y="1656348"/>
                  </a:lnTo>
                  <a:lnTo>
                    <a:pt x="1315453" y="1796716"/>
                  </a:lnTo>
                  <a:lnTo>
                    <a:pt x="1363579" y="1804737"/>
                  </a:lnTo>
                  <a:lnTo>
                    <a:pt x="1383632" y="1840832"/>
                  </a:lnTo>
                  <a:lnTo>
                    <a:pt x="1419726" y="1832811"/>
                  </a:lnTo>
                  <a:lnTo>
                    <a:pt x="1447800" y="1864895"/>
                  </a:lnTo>
                  <a:lnTo>
                    <a:pt x="1415716" y="1905000"/>
                  </a:lnTo>
                  <a:lnTo>
                    <a:pt x="1427747" y="1961148"/>
                  </a:lnTo>
                  <a:lnTo>
                    <a:pt x="1439779" y="1993232"/>
                  </a:lnTo>
                  <a:lnTo>
                    <a:pt x="1383632" y="2013284"/>
                  </a:lnTo>
                  <a:lnTo>
                    <a:pt x="1403684" y="2053390"/>
                  </a:lnTo>
                  <a:lnTo>
                    <a:pt x="1487905" y="2089484"/>
                  </a:lnTo>
                  <a:lnTo>
                    <a:pt x="1503947" y="2057400"/>
                  </a:lnTo>
                  <a:lnTo>
                    <a:pt x="1479884" y="2021306"/>
                  </a:lnTo>
                  <a:lnTo>
                    <a:pt x="1552074" y="1997242"/>
                  </a:lnTo>
                  <a:lnTo>
                    <a:pt x="1596189" y="202932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1" name="Freeform 1"/>
            <p:cNvSpPr/>
            <p:nvPr/>
          </p:nvSpPr>
          <p:spPr>
            <a:xfrm>
              <a:off x="3316288" y="4711700"/>
              <a:ext cx="1597025" cy="1789113"/>
            </a:xfrm>
            <a:custGeom>
              <a:avLst/>
              <a:gdLst>
                <a:gd name="connsiteX0" fmla="*/ 1106906 w 1596190"/>
                <a:gd name="connsiteY0" fmla="*/ 1756611 h 1788695"/>
                <a:gd name="connsiteX1" fmla="*/ 1191127 w 1596190"/>
                <a:gd name="connsiteY1" fmla="*/ 1752600 h 1788695"/>
                <a:gd name="connsiteX2" fmla="*/ 1231232 w 1596190"/>
                <a:gd name="connsiteY2" fmla="*/ 1704474 h 1788695"/>
                <a:gd name="connsiteX3" fmla="*/ 1335506 w 1596190"/>
                <a:gd name="connsiteY3" fmla="*/ 1708485 h 1788695"/>
                <a:gd name="connsiteX4" fmla="*/ 1359569 w 1596190"/>
                <a:gd name="connsiteY4" fmla="*/ 1688432 h 1788695"/>
                <a:gd name="connsiteX5" fmla="*/ 1383632 w 1596190"/>
                <a:gd name="connsiteY5" fmla="*/ 1720516 h 1788695"/>
                <a:gd name="connsiteX6" fmla="*/ 1419727 w 1596190"/>
                <a:gd name="connsiteY6" fmla="*/ 1668379 h 1788695"/>
                <a:gd name="connsiteX7" fmla="*/ 1375611 w 1596190"/>
                <a:gd name="connsiteY7" fmla="*/ 1616243 h 1788695"/>
                <a:gd name="connsiteX8" fmla="*/ 1407695 w 1596190"/>
                <a:gd name="connsiteY8" fmla="*/ 1588169 h 1788695"/>
                <a:gd name="connsiteX9" fmla="*/ 1379621 w 1596190"/>
                <a:gd name="connsiteY9" fmla="*/ 1556085 h 1788695"/>
                <a:gd name="connsiteX10" fmla="*/ 1387642 w 1596190"/>
                <a:gd name="connsiteY10" fmla="*/ 1471864 h 1788695"/>
                <a:gd name="connsiteX11" fmla="*/ 1431758 w 1596190"/>
                <a:gd name="connsiteY11" fmla="*/ 1363579 h 1788695"/>
                <a:gd name="connsiteX12" fmla="*/ 1387642 w 1596190"/>
                <a:gd name="connsiteY12" fmla="*/ 1283369 h 1788695"/>
                <a:gd name="connsiteX13" fmla="*/ 1383632 w 1596190"/>
                <a:gd name="connsiteY13" fmla="*/ 1211179 h 1788695"/>
                <a:gd name="connsiteX14" fmla="*/ 1339516 w 1596190"/>
                <a:gd name="connsiteY14" fmla="*/ 1151021 h 1788695"/>
                <a:gd name="connsiteX15" fmla="*/ 1347537 w 1596190"/>
                <a:gd name="connsiteY15" fmla="*/ 1082843 h 1788695"/>
                <a:gd name="connsiteX16" fmla="*/ 1403684 w 1596190"/>
                <a:gd name="connsiteY16" fmla="*/ 1054769 h 1788695"/>
                <a:gd name="connsiteX17" fmla="*/ 1427748 w 1596190"/>
                <a:gd name="connsiteY17" fmla="*/ 1074821 h 1788695"/>
                <a:gd name="connsiteX18" fmla="*/ 1467853 w 1596190"/>
                <a:gd name="connsiteY18" fmla="*/ 1022685 h 1788695"/>
                <a:gd name="connsiteX19" fmla="*/ 1499937 w 1596190"/>
                <a:gd name="connsiteY19" fmla="*/ 1018674 h 1788695"/>
                <a:gd name="connsiteX20" fmla="*/ 1499937 w 1596190"/>
                <a:gd name="connsiteY20" fmla="*/ 934453 h 1788695"/>
                <a:gd name="connsiteX21" fmla="*/ 1479884 w 1596190"/>
                <a:gd name="connsiteY21" fmla="*/ 878306 h 1788695"/>
                <a:gd name="connsiteX22" fmla="*/ 1479884 w 1596190"/>
                <a:gd name="connsiteY22" fmla="*/ 878306 h 1788695"/>
                <a:gd name="connsiteX23" fmla="*/ 1544053 w 1596190"/>
                <a:gd name="connsiteY23" fmla="*/ 882316 h 1788695"/>
                <a:gd name="connsiteX24" fmla="*/ 1544053 w 1596190"/>
                <a:gd name="connsiteY24" fmla="*/ 882316 h 1788695"/>
                <a:gd name="connsiteX25" fmla="*/ 1576137 w 1596190"/>
                <a:gd name="connsiteY25" fmla="*/ 898358 h 1788695"/>
                <a:gd name="connsiteX26" fmla="*/ 1596190 w 1596190"/>
                <a:gd name="connsiteY26" fmla="*/ 854243 h 1788695"/>
                <a:gd name="connsiteX27" fmla="*/ 1552074 w 1596190"/>
                <a:gd name="connsiteY27" fmla="*/ 806116 h 1788695"/>
                <a:gd name="connsiteX28" fmla="*/ 1584158 w 1596190"/>
                <a:gd name="connsiteY28" fmla="*/ 693821 h 1788695"/>
                <a:gd name="connsiteX29" fmla="*/ 1479884 w 1596190"/>
                <a:gd name="connsiteY29" fmla="*/ 593558 h 1788695"/>
                <a:gd name="connsiteX30" fmla="*/ 1471863 w 1596190"/>
                <a:gd name="connsiteY30" fmla="*/ 509337 h 1788695"/>
                <a:gd name="connsiteX31" fmla="*/ 1419727 w 1596190"/>
                <a:gd name="connsiteY31" fmla="*/ 469232 h 1788695"/>
                <a:gd name="connsiteX32" fmla="*/ 1423737 w 1596190"/>
                <a:gd name="connsiteY32" fmla="*/ 393032 h 1788695"/>
                <a:gd name="connsiteX33" fmla="*/ 1399674 w 1596190"/>
                <a:gd name="connsiteY33" fmla="*/ 356937 h 1788695"/>
                <a:gd name="connsiteX34" fmla="*/ 1407695 w 1596190"/>
                <a:gd name="connsiteY34" fmla="*/ 316832 h 1788695"/>
                <a:gd name="connsiteX35" fmla="*/ 1423737 w 1596190"/>
                <a:gd name="connsiteY35" fmla="*/ 296779 h 1788695"/>
                <a:gd name="connsiteX36" fmla="*/ 1379621 w 1596190"/>
                <a:gd name="connsiteY36" fmla="*/ 204537 h 1788695"/>
                <a:gd name="connsiteX37" fmla="*/ 1355558 w 1596190"/>
                <a:gd name="connsiteY37" fmla="*/ 236621 h 1788695"/>
                <a:gd name="connsiteX38" fmla="*/ 1295400 w 1596190"/>
                <a:gd name="connsiteY38" fmla="*/ 236621 h 1788695"/>
                <a:gd name="connsiteX39" fmla="*/ 1299411 w 1596190"/>
                <a:gd name="connsiteY39" fmla="*/ 184485 h 1788695"/>
                <a:gd name="connsiteX40" fmla="*/ 1279358 w 1596190"/>
                <a:gd name="connsiteY40" fmla="*/ 132348 h 1788695"/>
                <a:gd name="connsiteX41" fmla="*/ 1239253 w 1596190"/>
                <a:gd name="connsiteY41" fmla="*/ 56148 h 1788695"/>
                <a:gd name="connsiteX42" fmla="*/ 1143000 w 1596190"/>
                <a:gd name="connsiteY42" fmla="*/ 80211 h 1788695"/>
                <a:gd name="connsiteX43" fmla="*/ 1151021 w 1596190"/>
                <a:gd name="connsiteY43" fmla="*/ 4011 h 1788695"/>
                <a:gd name="connsiteX44" fmla="*/ 1094874 w 1596190"/>
                <a:gd name="connsiteY44" fmla="*/ 24064 h 1788695"/>
                <a:gd name="connsiteX45" fmla="*/ 1078832 w 1596190"/>
                <a:gd name="connsiteY45" fmla="*/ 0 h 1788695"/>
                <a:gd name="connsiteX46" fmla="*/ 998621 w 1596190"/>
                <a:gd name="connsiteY46" fmla="*/ 20053 h 1788695"/>
                <a:gd name="connsiteX47" fmla="*/ 1006642 w 1596190"/>
                <a:gd name="connsiteY47" fmla="*/ 56148 h 1788695"/>
                <a:gd name="connsiteX48" fmla="*/ 1042737 w 1596190"/>
                <a:gd name="connsiteY48" fmla="*/ 52137 h 1788695"/>
                <a:gd name="connsiteX49" fmla="*/ 1022684 w 1596190"/>
                <a:gd name="connsiteY49" fmla="*/ 100264 h 1788695"/>
                <a:gd name="connsiteX50" fmla="*/ 990600 w 1596190"/>
                <a:gd name="connsiteY50" fmla="*/ 96253 h 1788695"/>
                <a:gd name="connsiteX51" fmla="*/ 954506 w 1596190"/>
                <a:gd name="connsiteY51" fmla="*/ 144379 h 1788695"/>
                <a:gd name="connsiteX52" fmla="*/ 878306 w 1596190"/>
                <a:gd name="connsiteY52" fmla="*/ 164432 h 1788695"/>
                <a:gd name="connsiteX53" fmla="*/ 838200 w 1596190"/>
                <a:gd name="connsiteY53" fmla="*/ 208548 h 1788695"/>
                <a:gd name="connsiteX54" fmla="*/ 770021 w 1596190"/>
                <a:gd name="connsiteY54" fmla="*/ 236621 h 1788695"/>
                <a:gd name="connsiteX55" fmla="*/ 786063 w 1596190"/>
                <a:gd name="connsiteY55" fmla="*/ 272716 h 1788695"/>
                <a:gd name="connsiteX56" fmla="*/ 737937 w 1596190"/>
                <a:gd name="connsiteY56" fmla="*/ 296779 h 1788695"/>
                <a:gd name="connsiteX57" fmla="*/ 725906 w 1596190"/>
                <a:gd name="connsiteY57" fmla="*/ 264695 h 1788695"/>
                <a:gd name="connsiteX58" fmla="*/ 745958 w 1596190"/>
                <a:gd name="connsiteY58" fmla="*/ 208548 h 1788695"/>
                <a:gd name="connsiteX59" fmla="*/ 677779 w 1596190"/>
                <a:gd name="connsiteY59" fmla="*/ 196516 h 1788695"/>
                <a:gd name="connsiteX60" fmla="*/ 637674 w 1596190"/>
                <a:gd name="connsiteY60" fmla="*/ 136358 h 1788695"/>
                <a:gd name="connsiteX61" fmla="*/ 637674 w 1596190"/>
                <a:gd name="connsiteY61" fmla="*/ 136358 h 1788695"/>
                <a:gd name="connsiteX62" fmla="*/ 601579 w 1596190"/>
                <a:gd name="connsiteY62" fmla="*/ 208548 h 1788695"/>
                <a:gd name="connsiteX63" fmla="*/ 545432 w 1596190"/>
                <a:gd name="connsiteY63" fmla="*/ 152400 h 1788695"/>
                <a:gd name="connsiteX64" fmla="*/ 509337 w 1596190"/>
                <a:gd name="connsiteY64" fmla="*/ 168443 h 1788695"/>
                <a:gd name="connsiteX65" fmla="*/ 525379 w 1596190"/>
                <a:gd name="connsiteY65" fmla="*/ 256674 h 1788695"/>
                <a:gd name="connsiteX66" fmla="*/ 565484 w 1596190"/>
                <a:gd name="connsiteY66" fmla="*/ 276727 h 1788695"/>
                <a:gd name="connsiteX67" fmla="*/ 565484 w 1596190"/>
                <a:gd name="connsiteY67" fmla="*/ 336885 h 1788695"/>
                <a:gd name="connsiteX68" fmla="*/ 541421 w 1596190"/>
                <a:gd name="connsiteY68" fmla="*/ 372979 h 1788695"/>
                <a:gd name="connsiteX69" fmla="*/ 557463 w 1596190"/>
                <a:gd name="connsiteY69" fmla="*/ 393032 h 1788695"/>
                <a:gd name="connsiteX70" fmla="*/ 501316 w 1596190"/>
                <a:gd name="connsiteY70" fmla="*/ 433137 h 1788695"/>
                <a:gd name="connsiteX71" fmla="*/ 465221 w 1596190"/>
                <a:gd name="connsiteY71" fmla="*/ 569495 h 1788695"/>
                <a:gd name="connsiteX72" fmla="*/ 441158 w 1596190"/>
                <a:gd name="connsiteY72" fmla="*/ 593558 h 1788695"/>
                <a:gd name="connsiteX73" fmla="*/ 441158 w 1596190"/>
                <a:gd name="connsiteY73" fmla="*/ 593558 h 1788695"/>
                <a:gd name="connsiteX74" fmla="*/ 360948 w 1596190"/>
                <a:gd name="connsiteY74" fmla="*/ 689811 h 1788695"/>
                <a:gd name="connsiteX75" fmla="*/ 308811 w 1596190"/>
                <a:gd name="connsiteY75" fmla="*/ 802106 h 1788695"/>
                <a:gd name="connsiteX76" fmla="*/ 264695 w 1596190"/>
                <a:gd name="connsiteY76" fmla="*/ 814137 h 1788695"/>
                <a:gd name="connsiteX77" fmla="*/ 216569 w 1596190"/>
                <a:gd name="connsiteY77" fmla="*/ 862264 h 1788695"/>
                <a:gd name="connsiteX78" fmla="*/ 160421 w 1596190"/>
                <a:gd name="connsiteY78" fmla="*/ 946485 h 1788695"/>
                <a:gd name="connsiteX79" fmla="*/ 160421 w 1596190"/>
                <a:gd name="connsiteY79" fmla="*/ 1026695 h 1788695"/>
                <a:gd name="connsiteX80" fmla="*/ 132348 w 1596190"/>
                <a:gd name="connsiteY80" fmla="*/ 1143000 h 1788695"/>
                <a:gd name="connsiteX81" fmla="*/ 112295 w 1596190"/>
                <a:gd name="connsiteY81" fmla="*/ 1175085 h 1788695"/>
                <a:gd name="connsiteX82" fmla="*/ 12032 w 1596190"/>
                <a:gd name="connsiteY82" fmla="*/ 1387643 h 1788695"/>
                <a:gd name="connsiteX83" fmla="*/ 56148 w 1596190"/>
                <a:gd name="connsiteY83" fmla="*/ 1435769 h 1788695"/>
                <a:gd name="connsiteX84" fmla="*/ 0 w 1596190"/>
                <a:gd name="connsiteY84" fmla="*/ 1684421 h 1788695"/>
                <a:gd name="connsiteX85" fmla="*/ 76200 w 1596190"/>
                <a:gd name="connsiteY85" fmla="*/ 1736558 h 1788695"/>
                <a:gd name="connsiteX86" fmla="*/ 52137 w 1596190"/>
                <a:gd name="connsiteY86" fmla="*/ 1784685 h 1788695"/>
                <a:gd name="connsiteX87" fmla="*/ 112295 w 1596190"/>
                <a:gd name="connsiteY87" fmla="*/ 1784685 h 1788695"/>
                <a:gd name="connsiteX88" fmla="*/ 176463 w 1596190"/>
                <a:gd name="connsiteY88" fmla="*/ 1752600 h 1788695"/>
                <a:gd name="connsiteX89" fmla="*/ 272716 w 1596190"/>
                <a:gd name="connsiteY89" fmla="*/ 1788695 h 1788695"/>
                <a:gd name="connsiteX90" fmla="*/ 381000 w 1596190"/>
                <a:gd name="connsiteY90" fmla="*/ 1732548 h 1788695"/>
                <a:gd name="connsiteX91" fmla="*/ 421106 w 1596190"/>
                <a:gd name="connsiteY91" fmla="*/ 1764632 h 1788695"/>
                <a:gd name="connsiteX92" fmla="*/ 505327 w 1596190"/>
                <a:gd name="connsiteY92" fmla="*/ 1764632 h 1788695"/>
                <a:gd name="connsiteX93" fmla="*/ 529390 w 1596190"/>
                <a:gd name="connsiteY93" fmla="*/ 1716506 h 1788695"/>
                <a:gd name="connsiteX94" fmla="*/ 497306 w 1596190"/>
                <a:gd name="connsiteY94" fmla="*/ 1680411 h 1788695"/>
                <a:gd name="connsiteX95" fmla="*/ 529390 w 1596190"/>
                <a:gd name="connsiteY95" fmla="*/ 1604211 h 1788695"/>
                <a:gd name="connsiteX96" fmla="*/ 557463 w 1596190"/>
                <a:gd name="connsiteY96" fmla="*/ 1592179 h 1788695"/>
                <a:gd name="connsiteX97" fmla="*/ 581527 w 1596190"/>
                <a:gd name="connsiteY97" fmla="*/ 1576137 h 1788695"/>
                <a:gd name="connsiteX98" fmla="*/ 605590 w 1596190"/>
                <a:gd name="connsiteY98" fmla="*/ 1612232 h 1788695"/>
                <a:gd name="connsiteX99" fmla="*/ 605590 w 1596190"/>
                <a:gd name="connsiteY99" fmla="*/ 1612232 h 1788695"/>
                <a:gd name="connsiteX100" fmla="*/ 641684 w 1596190"/>
                <a:gd name="connsiteY100" fmla="*/ 1640306 h 1788695"/>
                <a:gd name="connsiteX101" fmla="*/ 641684 w 1596190"/>
                <a:gd name="connsiteY101" fmla="*/ 1640306 h 1788695"/>
                <a:gd name="connsiteX102" fmla="*/ 681790 w 1596190"/>
                <a:gd name="connsiteY102" fmla="*/ 1692443 h 1788695"/>
                <a:gd name="connsiteX103" fmla="*/ 705853 w 1596190"/>
                <a:gd name="connsiteY103" fmla="*/ 1680411 h 1788695"/>
                <a:gd name="connsiteX104" fmla="*/ 741948 w 1596190"/>
                <a:gd name="connsiteY104" fmla="*/ 1704474 h 1788695"/>
                <a:gd name="connsiteX105" fmla="*/ 810127 w 1596190"/>
                <a:gd name="connsiteY105" fmla="*/ 1676400 h 1788695"/>
                <a:gd name="connsiteX106" fmla="*/ 922421 w 1596190"/>
                <a:gd name="connsiteY106" fmla="*/ 1720516 h 1788695"/>
                <a:gd name="connsiteX107" fmla="*/ 898358 w 1596190"/>
                <a:gd name="connsiteY107" fmla="*/ 1636295 h 1788695"/>
                <a:gd name="connsiteX108" fmla="*/ 834190 w 1596190"/>
                <a:gd name="connsiteY108" fmla="*/ 1584158 h 1788695"/>
                <a:gd name="connsiteX109" fmla="*/ 914400 w 1596190"/>
                <a:gd name="connsiteY109" fmla="*/ 1632285 h 1788695"/>
                <a:gd name="connsiteX110" fmla="*/ 962527 w 1596190"/>
                <a:gd name="connsiteY110" fmla="*/ 1676400 h 1788695"/>
                <a:gd name="connsiteX111" fmla="*/ 1030706 w 1596190"/>
                <a:gd name="connsiteY111" fmla="*/ 1696453 h 1788695"/>
                <a:gd name="connsiteX112" fmla="*/ 1106906 w 1596190"/>
                <a:gd name="connsiteY112" fmla="*/ 1756611 h 1788695"/>
                <a:gd name="connsiteX0" fmla="*/ 1106906 w 1596190"/>
                <a:gd name="connsiteY0" fmla="*/ 1756611 h 1788695"/>
                <a:gd name="connsiteX1" fmla="*/ 1191127 w 1596190"/>
                <a:gd name="connsiteY1" fmla="*/ 1752600 h 1788695"/>
                <a:gd name="connsiteX2" fmla="*/ 1231232 w 1596190"/>
                <a:gd name="connsiteY2" fmla="*/ 1704474 h 1788695"/>
                <a:gd name="connsiteX3" fmla="*/ 1335506 w 1596190"/>
                <a:gd name="connsiteY3" fmla="*/ 1708485 h 1788695"/>
                <a:gd name="connsiteX4" fmla="*/ 1359569 w 1596190"/>
                <a:gd name="connsiteY4" fmla="*/ 1688432 h 1788695"/>
                <a:gd name="connsiteX5" fmla="*/ 1383632 w 1596190"/>
                <a:gd name="connsiteY5" fmla="*/ 1720516 h 1788695"/>
                <a:gd name="connsiteX6" fmla="*/ 1419727 w 1596190"/>
                <a:gd name="connsiteY6" fmla="*/ 1668379 h 1788695"/>
                <a:gd name="connsiteX7" fmla="*/ 1375611 w 1596190"/>
                <a:gd name="connsiteY7" fmla="*/ 1616243 h 1788695"/>
                <a:gd name="connsiteX8" fmla="*/ 1407695 w 1596190"/>
                <a:gd name="connsiteY8" fmla="*/ 1588169 h 1788695"/>
                <a:gd name="connsiteX9" fmla="*/ 1379621 w 1596190"/>
                <a:gd name="connsiteY9" fmla="*/ 1556085 h 1788695"/>
                <a:gd name="connsiteX10" fmla="*/ 1387642 w 1596190"/>
                <a:gd name="connsiteY10" fmla="*/ 1471864 h 1788695"/>
                <a:gd name="connsiteX11" fmla="*/ 1431758 w 1596190"/>
                <a:gd name="connsiteY11" fmla="*/ 1363579 h 1788695"/>
                <a:gd name="connsiteX12" fmla="*/ 1387642 w 1596190"/>
                <a:gd name="connsiteY12" fmla="*/ 1283369 h 1788695"/>
                <a:gd name="connsiteX13" fmla="*/ 1383632 w 1596190"/>
                <a:gd name="connsiteY13" fmla="*/ 1211179 h 1788695"/>
                <a:gd name="connsiteX14" fmla="*/ 1339516 w 1596190"/>
                <a:gd name="connsiteY14" fmla="*/ 1151021 h 1788695"/>
                <a:gd name="connsiteX15" fmla="*/ 1347537 w 1596190"/>
                <a:gd name="connsiteY15" fmla="*/ 1082843 h 1788695"/>
                <a:gd name="connsiteX16" fmla="*/ 1403684 w 1596190"/>
                <a:gd name="connsiteY16" fmla="*/ 1054769 h 1788695"/>
                <a:gd name="connsiteX17" fmla="*/ 1427748 w 1596190"/>
                <a:gd name="connsiteY17" fmla="*/ 1074821 h 1788695"/>
                <a:gd name="connsiteX18" fmla="*/ 1467853 w 1596190"/>
                <a:gd name="connsiteY18" fmla="*/ 1022685 h 1788695"/>
                <a:gd name="connsiteX19" fmla="*/ 1499937 w 1596190"/>
                <a:gd name="connsiteY19" fmla="*/ 1018674 h 1788695"/>
                <a:gd name="connsiteX20" fmla="*/ 1499937 w 1596190"/>
                <a:gd name="connsiteY20" fmla="*/ 934453 h 1788695"/>
                <a:gd name="connsiteX21" fmla="*/ 1479884 w 1596190"/>
                <a:gd name="connsiteY21" fmla="*/ 878306 h 1788695"/>
                <a:gd name="connsiteX22" fmla="*/ 1479884 w 1596190"/>
                <a:gd name="connsiteY22" fmla="*/ 878306 h 1788695"/>
                <a:gd name="connsiteX23" fmla="*/ 1544053 w 1596190"/>
                <a:gd name="connsiteY23" fmla="*/ 882316 h 1788695"/>
                <a:gd name="connsiteX24" fmla="*/ 1544053 w 1596190"/>
                <a:gd name="connsiteY24" fmla="*/ 882316 h 1788695"/>
                <a:gd name="connsiteX25" fmla="*/ 1576137 w 1596190"/>
                <a:gd name="connsiteY25" fmla="*/ 898358 h 1788695"/>
                <a:gd name="connsiteX26" fmla="*/ 1596190 w 1596190"/>
                <a:gd name="connsiteY26" fmla="*/ 854243 h 1788695"/>
                <a:gd name="connsiteX27" fmla="*/ 1552074 w 1596190"/>
                <a:gd name="connsiteY27" fmla="*/ 806116 h 1788695"/>
                <a:gd name="connsiteX28" fmla="*/ 1584158 w 1596190"/>
                <a:gd name="connsiteY28" fmla="*/ 693821 h 1788695"/>
                <a:gd name="connsiteX29" fmla="*/ 1479884 w 1596190"/>
                <a:gd name="connsiteY29" fmla="*/ 593558 h 1788695"/>
                <a:gd name="connsiteX30" fmla="*/ 1471863 w 1596190"/>
                <a:gd name="connsiteY30" fmla="*/ 509337 h 1788695"/>
                <a:gd name="connsiteX31" fmla="*/ 1419727 w 1596190"/>
                <a:gd name="connsiteY31" fmla="*/ 469232 h 1788695"/>
                <a:gd name="connsiteX32" fmla="*/ 1423737 w 1596190"/>
                <a:gd name="connsiteY32" fmla="*/ 393032 h 1788695"/>
                <a:gd name="connsiteX33" fmla="*/ 1399674 w 1596190"/>
                <a:gd name="connsiteY33" fmla="*/ 356937 h 1788695"/>
                <a:gd name="connsiteX34" fmla="*/ 1407695 w 1596190"/>
                <a:gd name="connsiteY34" fmla="*/ 316832 h 1788695"/>
                <a:gd name="connsiteX35" fmla="*/ 1423737 w 1596190"/>
                <a:gd name="connsiteY35" fmla="*/ 296779 h 1788695"/>
                <a:gd name="connsiteX36" fmla="*/ 1379621 w 1596190"/>
                <a:gd name="connsiteY36" fmla="*/ 204537 h 1788695"/>
                <a:gd name="connsiteX37" fmla="*/ 1355558 w 1596190"/>
                <a:gd name="connsiteY37" fmla="*/ 236621 h 1788695"/>
                <a:gd name="connsiteX38" fmla="*/ 1295400 w 1596190"/>
                <a:gd name="connsiteY38" fmla="*/ 236621 h 1788695"/>
                <a:gd name="connsiteX39" fmla="*/ 1299411 w 1596190"/>
                <a:gd name="connsiteY39" fmla="*/ 184485 h 1788695"/>
                <a:gd name="connsiteX40" fmla="*/ 1279358 w 1596190"/>
                <a:gd name="connsiteY40" fmla="*/ 132348 h 1788695"/>
                <a:gd name="connsiteX41" fmla="*/ 1239253 w 1596190"/>
                <a:gd name="connsiteY41" fmla="*/ 56148 h 1788695"/>
                <a:gd name="connsiteX42" fmla="*/ 1143000 w 1596190"/>
                <a:gd name="connsiteY42" fmla="*/ 80211 h 1788695"/>
                <a:gd name="connsiteX43" fmla="*/ 1151021 w 1596190"/>
                <a:gd name="connsiteY43" fmla="*/ 4011 h 1788695"/>
                <a:gd name="connsiteX44" fmla="*/ 1094874 w 1596190"/>
                <a:gd name="connsiteY44" fmla="*/ 24064 h 1788695"/>
                <a:gd name="connsiteX45" fmla="*/ 1078832 w 1596190"/>
                <a:gd name="connsiteY45" fmla="*/ 0 h 1788695"/>
                <a:gd name="connsiteX46" fmla="*/ 998621 w 1596190"/>
                <a:gd name="connsiteY46" fmla="*/ 20053 h 1788695"/>
                <a:gd name="connsiteX47" fmla="*/ 1006642 w 1596190"/>
                <a:gd name="connsiteY47" fmla="*/ 56148 h 1788695"/>
                <a:gd name="connsiteX48" fmla="*/ 1042737 w 1596190"/>
                <a:gd name="connsiteY48" fmla="*/ 52137 h 1788695"/>
                <a:gd name="connsiteX49" fmla="*/ 1022684 w 1596190"/>
                <a:gd name="connsiteY49" fmla="*/ 100264 h 1788695"/>
                <a:gd name="connsiteX50" fmla="*/ 990600 w 1596190"/>
                <a:gd name="connsiteY50" fmla="*/ 96253 h 1788695"/>
                <a:gd name="connsiteX51" fmla="*/ 954506 w 1596190"/>
                <a:gd name="connsiteY51" fmla="*/ 144379 h 1788695"/>
                <a:gd name="connsiteX52" fmla="*/ 878306 w 1596190"/>
                <a:gd name="connsiteY52" fmla="*/ 164432 h 1788695"/>
                <a:gd name="connsiteX53" fmla="*/ 838200 w 1596190"/>
                <a:gd name="connsiteY53" fmla="*/ 208548 h 1788695"/>
                <a:gd name="connsiteX54" fmla="*/ 770021 w 1596190"/>
                <a:gd name="connsiteY54" fmla="*/ 236621 h 1788695"/>
                <a:gd name="connsiteX55" fmla="*/ 786063 w 1596190"/>
                <a:gd name="connsiteY55" fmla="*/ 272716 h 1788695"/>
                <a:gd name="connsiteX56" fmla="*/ 737937 w 1596190"/>
                <a:gd name="connsiteY56" fmla="*/ 296779 h 1788695"/>
                <a:gd name="connsiteX57" fmla="*/ 725906 w 1596190"/>
                <a:gd name="connsiteY57" fmla="*/ 264695 h 1788695"/>
                <a:gd name="connsiteX58" fmla="*/ 745958 w 1596190"/>
                <a:gd name="connsiteY58" fmla="*/ 208548 h 1788695"/>
                <a:gd name="connsiteX59" fmla="*/ 677779 w 1596190"/>
                <a:gd name="connsiteY59" fmla="*/ 196516 h 1788695"/>
                <a:gd name="connsiteX60" fmla="*/ 637674 w 1596190"/>
                <a:gd name="connsiteY60" fmla="*/ 136358 h 1788695"/>
                <a:gd name="connsiteX61" fmla="*/ 637674 w 1596190"/>
                <a:gd name="connsiteY61" fmla="*/ 136358 h 1788695"/>
                <a:gd name="connsiteX62" fmla="*/ 601579 w 1596190"/>
                <a:gd name="connsiteY62" fmla="*/ 208548 h 1788695"/>
                <a:gd name="connsiteX63" fmla="*/ 545432 w 1596190"/>
                <a:gd name="connsiteY63" fmla="*/ 152400 h 1788695"/>
                <a:gd name="connsiteX64" fmla="*/ 509337 w 1596190"/>
                <a:gd name="connsiteY64" fmla="*/ 168443 h 1788695"/>
                <a:gd name="connsiteX65" fmla="*/ 525379 w 1596190"/>
                <a:gd name="connsiteY65" fmla="*/ 256674 h 1788695"/>
                <a:gd name="connsiteX66" fmla="*/ 565484 w 1596190"/>
                <a:gd name="connsiteY66" fmla="*/ 276727 h 1788695"/>
                <a:gd name="connsiteX67" fmla="*/ 551713 w 1596190"/>
                <a:gd name="connsiteY67" fmla="*/ 342394 h 1788695"/>
                <a:gd name="connsiteX68" fmla="*/ 541421 w 1596190"/>
                <a:gd name="connsiteY68" fmla="*/ 372979 h 1788695"/>
                <a:gd name="connsiteX69" fmla="*/ 557463 w 1596190"/>
                <a:gd name="connsiteY69" fmla="*/ 393032 h 1788695"/>
                <a:gd name="connsiteX70" fmla="*/ 501316 w 1596190"/>
                <a:gd name="connsiteY70" fmla="*/ 433137 h 1788695"/>
                <a:gd name="connsiteX71" fmla="*/ 465221 w 1596190"/>
                <a:gd name="connsiteY71" fmla="*/ 569495 h 1788695"/>
                <a:gd name="connsiteX72" fmla="*/ 441158 w 1596190"/>
                <a:gd name="connsiteY72" fmla="*/ 593558 h 1788695"/>
                <a:gd name="connsiteX73" fmla="*/ 441158 w 1596190"/>
                <a:gd name="connsiteY73" fmla="*/ 593558 h 1788695"/>
                <a:gd name="connsiteX74" fmla="*/ 360948 w 1596190"/>
                <a:gd name="connsiteY74" fmla="*/ 689811 h 1788695"/>
                <a:gd name="connsiteX75" fmla="*/ 308811 w 1596190"/>
                <a:gd name="connsiteY75" fmla="*/ 802106 h 1788695"/>
                <a:gd name="connsiteX76" fmla="*/ 264695 w 1596190"/>
                <a:gd name="connsiteY76" fmla="*/ 814137 h 1788695"/>
                <a:gd name="connsiteX77" fmla="*/ 216569 w 1596190"/>
                <a:gd name="connsiteY77" fmla="*/ 862264 h 1788695"/>
                <a:gd name="connsiteX78" fmla="*/ 160421 w 1596190"/>
                <a:gd name="connsiteY78" fmla="*/ 946485 h 1788695"/>
                <a:gd name="connsiteX79" fmla="*/ 160421 w 1596190"/>
                <a:gd name="connsiteY79" fmla="*/ 1026695 h 1788695"/>
                <a:gd name="connsiteX80" fmla="*/ 132348 w 1596190"/>
                <a:gd name="connsiteY80" fmla="*/ 1143000 h 1788695"/>
                <a:gd name="connsiteX81" fmla="*/ 112295 w 1596190"/>
                <a:gd name="connsiteY81" fmla="*/ 1175085 h 1788695"/>
                <a:gd name="connsiteX82" fmla="*/ 12032 w 1596190"/>
                <a:gd name="connsiteY82" fmla="*/ 1387643 h 1788695"/>
                <a:gd name="connsiteX83" fmla="*/ 56148 w 1596190"/>
                <a:gd name="connsiteY83" fmla="*/ 1435769 h 1788695"/>
                <a:gd name="connsiteX84" fmla="*/ 0 w 1596190"/>
                <a:gd name="connsiteY84" fmla="*/ 1684421 h 1788695"/>
                <a:gd name="connsiteX85" fmla="*/ 76200 w 1596190"/>
                <a:gd name="connsiteY85" fmla="*/ 1736558 h 1788695"/>
                <a:gd name="connsiteX86" fmla="*/ 52137 w 1596190"/>
                <a:gd name="connsiteY86" fmla="*/ 1784685 h 1788695"/>
                <a:gd name="connsiteX87" fmla="*/ 112295 w 1596190"/>
                <a:gd name="connsiteY87" fmla="*/ 1784685 h 1788695"/>
                <a:gd name="connsiteX88" fmla="*/ 176463 w 1596190"/>
                <a:gd name="connsiteY88" fmla="*/ 1752600 h 1788695"/>
                <a:gd name="connsiteX89" fmla="*/ 272716 w 1596190"/>
                <a:gd name="connsiteY89" fmla="*/ 1788695 h 1788695"/>
                <a:gd name="connsiteX90" fmla="*/ 381000 w 1596190"/>
                <a:gd name="connsiteY90" fmla="*/ 1732548 h 1788695"/>
                <a:gd name="connsiteX91" fmla="*/ 421106 w 1596190"/>
                <a:gd name="connsiteY91" fmla="*/ 1764632 h 1788695"/>
                <a:gd name="connsiteX92" fmla="*/ 505327 w 1596190"/>
                <a:gd name="connsiteY92" fmla="*/ 1764632 h 1788695"/>
                <a:gd name="connsiteX93" fmla="*/ 529390 w 1596190"/>
                <a:gd name="connsiteY93" fmla="*/ 1716506 h 1788695"/>
                <a:gd name="connsiteX94" fmla="*/ 497306 w 1596190"/>
                <a:gd name="connsiteY94" fmla="*/ 1680411 h 1788695"/>
                <a:gd name="connsiteX95" fmla="*/ 529390 w 1596190"/>
                <a:gd name="connsiteY95" fmla="*/ 1604211 h 1788695"/>
                <a:gd name="connsiteX96" fmla="*/ 557463 w 1596190"/>
                <a:gd name="connsiteY96" fmla="*/ 1592179 h 1788695"/>
                <a:gd name="connsiteX97" fmla="*/ 581527 w 1596190"/>
                <a:gd name="connsiteY97" fmla="*/ 1576137 h 1788695"/>
                <a:gd name="connsiteX98" fmla="*/ 605590 w 1596190"/>
                <a:gd name="connsiteY98" fmla="*/ 1612232 h 1788695"/>
                <a:gd name="connsiteX99" fmla="*/ 605590 w 1596190"/>
                <a:gd name="connsiteY99" fmla="*/ 1612232 h 1788695"/>
                <a:gd name="connsiteX100" fmla="*/ 641684 w 1596190"/>
                <a:gd name="connsiteY100" fmla="*/ 1640306 h 1788695"/>
                <a:gd name="connsiteX101" fmla="*/ 641684 w 1596190"/>
                <a:gd name="connsiteY101" fmla="*/ 1640306 h 1788695"/>
                <a:gd name="connsiteX102" fmla="*/ 681790 w 1596190"/>
                <a:gd name="connsiteY102" fmla="*/ 1692443 h 1788695"/>
                <a:gd name="connsiteX103" fmla="*/ 705853 w 1596190"/>
                <a:gd name="connsiteY103" fmla="*/ 1680411 h 1788695"/>
                <a:gd name="connsiteX104" fmla="*/ 741948 w 1596190"/>
                <a:gd name="connsiteY104" fmla="*/ 1704474 h 1788695"/>
                <a:gd name="connsiteX105" fmla="*/ 810127 w 1596190"/>
                <a:gd name="connsiteY105" fmla="*/ 1676400 h 1788695"/>
                <a:gd name="connsiteX106" fmla="*/ 922421 w 1596190"/>
                <a:gd name="connsiteY106" fmla="*/ 1720516 h 1788695"/>
                <a:gd name="connsiteX107" fmla="*/ 898358 w 1596190"/>
                <a:gd name="connsiteY107" fmla="*/ 1636295 h 1788695"/>
                <a:gd name="connsiteX108" fmla="*/ 834190 w 1596190"/>
                <a:gd name="connsiteY108" fmla="*/ 1584158 h 1788695"/>
                <a:gd name="connsiteX109" fmla="*/ 914400 w 1596190"/>
                <a:gd name="connsiteY109" fmla="*/ 1632285 h 1788695"/>
                <a:gd name="connsiteX110" fmla="*/ 962527 w 1596190"/>
                <a:gd name="connsiteY110" fmla="*/ 1676400 h 1788695"/>
                <a:gd name="connsiteX111" fmla="*/ 1030706 w 1596190"/>
                <a:gd name="connsiteY111" fmla="*/ 1696453 h 1788695"/>
                <a:gd name="connsiteX112" fmla="*/ 1106906 w 1596190"/>
                <a:gd name="connsiteY112" fmla="*/ 1756611 h 1788695"/>
                <a:gd name="connsiteX0" fmla="*/ 1106906 w 1596190"/>
                <a:gd name="connsiteY0" fmla="*/ 1756611 h 1788695"/>
                <a:gd name="connsiteX1" fmla="*/ 1191127 w 1596190"/>
                <a:gd name="connsiteY1" fmla="*/ 1752600 h 1788695"/>
                <a:gd name="connsiteX2" fmla="*/ 1231232 w 1596190"/>
                <a:gd name="connsiteY2" fmla="*/ 1704474 h 1788695"/>
                <a:gd name="connsiteX3" fmla="*/ 1335506 w 1596190"/>
                <a:gd name="connsiteY3" fmla="*/ 1708485 h 1788695"/>
                <a:gd name="connsiteX4" fmla="*/ 1359569 w 1596190"/>
                <a:gd name="connsiteY4" fmla="*/ 1688432 h 1788695"/>
                <a:gd name="connsiteX5" fmla="*/ 1383632 w 1596190"/>
                <a:gd name="connsiteY5" fmla="*/ 1720516 h 1788695"/>
                <a:gd name="connsiteX6" fmla="*/ 1419727 w 1596190"/>
                <a:gd name="connsiteY6" fmla="*/ 1668379 h 1788695"/>
                <a:gd name="connsiteX7" fmla="*/ 1375611 w 1596190"/>
                <a:gd name="connsiteY7" fmla="*/ 1616243 h 1788695"/>
                <a:gd name="connsiteX8" fmla="*/ 1407695 w 1596190"/>
                <a:gd name="connsiteY8" fmla="*/ 1588169 h 1788695"/>
                <a:gd name="connsiteX9" fmla="*/ 1379621 w 1596190"/>
                <a:gd name="connsiteY9" fmla="*/ 1556085 h 1788695"/>
                <a:gd name="connsiteX10" fmla="*/ 1387642 w 1596190"/>
                <a:gd name="connsiteY10" fmla="*/ 1471864 h 1788695"/>
                <a:gd name="connsiteX11" fmla="*/ 1431758 w 1596190"/>
                <a:gd name="connsiteY11" fmla="*/ 1363579 h 1788695"/>
                <a:gd name="connsiteX12" fmla="*/ 1387642 w 1596190"/>
                <a:gd name="connsiteY12" fmla="*/ 1283369 h 1788695"/>
                <a:gd name="connsiteX13" fmla="*/ 1383632 w 1596190"/>
                <a:gd name="connsiteY13" fmla="*/ 1211179 h 1788695"/>
                <a:gd name="connsiteX14" fmla="*/ 1339516 w 1596190"/>
                <a:gd name="connsiteY14" fmla="*/ 1151021 h 1788695"/>
                <a:gd name="connsiteX15" fmla="*/ 1347537 w 1596190"/>
                <a:gd name="connsiteY15" fmla="*/ 1082843 h 1788695"/>
                <a:gd name="connsiteX16" fmla="*/ 1403684 w 1596190"/>
                <a:gd name="connsiteY16" fmla="*/ 1054769 h 1788695"/>
                <a:gd name="connsiteX17" fmla="*/ 1427748 w 1596190"/>
                <a:gd name="connsiteY17" fmla="*/ 1074821 h 1788695"/>
                <a:gd name="connsiteX18" fmla="*/ 1467853 w 1596190"/>
                <a:gd name="connsiteY18" fmla="*/ 1022685 h 1788695"/>
                <a:gd name="connsiteX19" fmla="*/ 1499937 w 1596190"/>
                <a:gd name="connsiteY19" fmla="*/ 1018674 h 1788695"/>
                <a:gd name="connsiteX20" fmla="*/ 1499937 w 1596190"/>
                <a:gd name="connsiteY20" fmla="*/ 934453 h 1788695"/>
                <a:gd name="connsiteX21" fmla="*/ 1479884 w 1596190"/>
                <a:gd name="connsiteY21" fmla="*/ 878306 h 1788695"/>
                <a:gd name="connsiteX22" fmla="*/ 1479884 w 1596190"/>
                <a:gd name="connsiteY22" fmla="*/ 878306 h 1788695"/>
                <a:gd name="connsiteX23" fmla="*/ 1544053 w 1596190"/>
                <a:gd name="connsiteY23" fmla="*/ 882316 h 1788695"/>
                <a:gd name="connsiteX24" fmla="*/ 1544053 w 1596190"/>
                <a:gd name="connsiteY24" fmla="*/ 882316 h 1788695"/>
                <a:gd name="connsiteX25" fmla="*/ 1576137 w 1596190"/>
                <a:gd name="connsiteY25" fmla="*/ 898358 h 1788695"/>
                <a:gd name="connsiteX26" fmla="*/ 1596190 w 1596190"/>
                <a:gd name="connsiteY26" fmla="*/ 854243 h 1788695"/>
                <a:gd name="connsiteX27" fmla="*/ 1552074 w 1596190"/>
                <a:gd name="connsiteY27" fmla="*/ 806116 h 1788695"/>
                <a:gd name="connsiteX28" fmla="*/ 1584158 w 1596190"/>
                <a:gd name="connsiteY28" fmla="*/ 693821 h 1788695"/>
                <a:gd name="connsiteX29" fmla="*/ 1479884 w 1596190"/>
                <a:gd name="connsiteY29" fmla="*/ 593558 h 1788695"/>
                <a:gd name="connsiteX30" fmla="*/ 1471863 w 1596190"/>
                <a:gd name="connsiteY30" fmla="*/ 509337 h 1788695"/>
                <a:gd name="connsiteX31" fmla="*/ 1419727 w 1596190"/>
                <a:gd name="connsiteY31" fmla="*/ 469232 h 1788695"/>
                <a:gd name="connsiteX32" fmla="*/ 1423737 w 1596190"/>
                <a:gd name="connsiteY32" fmla="*/ 393032 h 1788695"/>
                <a:gd name="connsiteX33" fmla="*/ 1399674 w 1596190"/>
                <a:gd name="connsiteY33" fmla="*/ 356937 h 1788695"/>
                <a:gd name="connsiteX34" fmla="*/ 1407695 w 1596190"/>
                <a:gd name="connsiteY34" fmla="*/ 316832 h 1788695"/>
                <a:gd name="connsiteX35" fmla="*/ 1423737 w 1596190"/>
                <a:gd name="connsiteY35" fmla="*/ 296779 h 1788695"/>
                <a:gd name="connsiteX36" fmla="*/ 1379621 w 1596190"/>
                <a:gd name="connsiteY36" fmla="*/ 204537 h 1788695"/>
                <a:gd name="connsiteX37" fmla="*/ 1355558 w 1596190"/>
                <a:gd name="connsiteY37" fmla="*/ 236621 h 1788695"/>
                <a:gd name="connsiteX38" fmla="*/ 1295400 w 1596190"/>
                <a:gd name="connsiteY38" fmla="*/ 236621 h 1788695"/>
                <a:gd name="connsiteX39" fmla="*/ 1299411 w 1596190"/>
                <a:gd name="connsiteY39" fmla="*/ 184485 h 1788695"/>
                <a:gd name="connsiteX40" fmla="*/ 1279358 w 1596190"/>
                <a:gd name="connsiteY40" fmla="*/ 132348 h 1788695"/>
                <a:gd name="connsiteX41" fmla="*/ 1239253 w 1596190"/>
                <a:gd name="connsiteY41" fmla="*/ 56148 h 1788695"/>
                <a:gd name="connsiteX42" fmla="*/ 1143000 w 1596190"/>
                <a:gd name="connsiteY42" fmla="*/ 80211 h 1788695"/>
                <a:gd name="connsiteX43" fmla="*/ 1151021 w 1596190"/>
                <a:gd name="connsiteY43" fmla="*/ 4011 h 1788695"/>
                <a:gd name="connsiteX44" fmla="*/ 1094874 w 1596190"/>
                <a:gd name="connsiteY44" fmla="*/ 24064 h 1788695"/>
                <a:gd name="connsiteX45" fmla="*/ 1078832 w 1596190"/>
                <a:gd name="connsiteY45" fmla="*/ 0 h 1788695"/>
                <a:gd name="connsiteX46" fmla="*/ 998621 w 1596190"/>
                <a:gd name="connsiteY46" fmla="*/ 20053 h 1788695"/>
                <a:gd name="connsiteX47" fmla="*/ 1006642 w 1596190"/>
                <a:gd name="connsiteY47" fmla="*/ 56148 h 1788695"/>
                <a:gd name="connsiteX48" fmla="*/ 1042737 w 1596190"/>
                <a:gd name="connsiteY48" fmla="*/ 52137 h 1788695"/>
                <a:gd name="connsiteX49" fmla="*/ 1022684 w 1596190"/>
                <a:gd name="connsiteY49" fmla="*/ 100264 h 1788695"/>
                <a:gd name="connsiteX50" fmla="*/ 990600 w 1596190"/>
                <a:gd name="connsiteY50" fmla="*/ 96253 h 1788695"/>
                <a:gd name="connsiteX51" fmla="*/ 954506 w 1596190"/>
                <a:gd name="connsiteY51" fmla="*/ 144379 h 1788695"/>
                <a:gd name="connsiteX52" fmla="*/ 878306 w 1596190"/>
                <a:gd name="connsiteY52" fmla="*/ 164432 h 1788695"/>
                <a:gd name="connsiteX53" fmla="*/ 838200 w 1596190"/>
                <a:gd name="connsiteY53" fmla="*/ 208548 h 1788695"/>
                <a:gd name="connsiteX54" fmla="*/ 770021 w 1596190"/>
                <a:gd name="connsiteY54" fmla="*/ 236621 h 1788695"/>
                <a:gd name="connsiteX55" fmla="*/ 786063 w 1596190"/>
                <a:gd name="connsiteY55" fmla="*/ 272716 h 1788695"/>
                <a:gd name="connsiteX56" fmla="*/ 737937 w 1596190"/>
                <a:gd name="connsiteY56" fmla="*/ 296779 h 1788695"/>
                <a:gd name="connsiteX57" fmla="*/ 725906 w 1596190"/>
                <a:gd name="connsiteY57" fmla="*/ 264695 h 1788695"/>
                <a:gd name="connsiteX58" fmla="*/ 745958 w 1596190"/>
                <a:gd name="connsiteY58" fmla="*/ 208548 h 1788695"/>
                <a:gd name="connsiteX59" fmla="*/ 677779 w 1596190"/>
                <a:gd name="connsiteY59" fmla="*/ 196516 h 1788695"/>
                <a:gd name="connsiteX60" fmla="*/ 637674 w 1596190"/>
                <a:gd name="connsiteY60" fmla="*/ 136358 h 1788695"/>
                <a:gd name="connsiteX61" fmla="*/ 637674 w 1596190"/>
                <a:gd name="connsiteY61" fmla="*/ 136358 h 1788695"/>
                <a:gd name="connsiteX62" fmla="*/ 601579 w 1596190"/>
                <a:gd name="connsiteY62" fmla="*/ 208548 h 1788695"/>
                <a:gd name="connsiteX63" fmla="*/ 545432 w 1596190"/>
                <a:gd name="connsiteY63" fmla="*/ 152400 h 1788695"/>
                <a:gd name="connsiteX64" fmla="*/ 509337 w 1596190"/>
                <a:gd name="connsiteY64" fmla="*/ 168443 h 1788695"/>
                <a:gd name="connsiteX65" fmla="*/ 525379 w 1596190"/>
                <a:gd name="connsiteY65" fmla="*/ 256674 h 1788695"/>
                <a:gd name="connsiteX66" fmla="*/ 537942 w 1596190"/>
                <a:gd name="connsiteY66" fmla="*/ 282235 h 1788695"/>
                <a:gd name="connsiteX67" fmla="*/ 551713 w 1596190"/>
                <a:gd name="connsiteY67" fmla="*/ 342394 h 1788695"/>
                <a:gd name="connsiteX68" fmla="*/ 541421 w 1596190"/>
                <a:gd name="connsiteY68" fmla="*/ 372979 h 1788695"/>
                <a:gd name="connsiteX69" fmla="*/ 557463 w 1596190"/>
                <a:gd name="connsiteY69" fmla="*/ 393032 h 1788695"/>
                <a:gd name="connsiteX70" fmla="*/ 501316 w 1596190"/>
                <a:gd name="connsiteY70" fmla="*/ 433137 h 1788695"/>
                <a:gd name="connsiteX71" fmla="*/ 465221 w 1596190"/>
                <a:gd name="connsiteY71" fmla="*/ 569495 h 1788695"/>
                <a:gd name="connsiteX72" fmla="*/ 441158 w 1596190"/>
                <a:gd name="connsiteY72" fmla="*/ 593558 h 1788695"/>
                <a:gd name="connsiteX73" fmla="*/ 441158 w 1596190"/>
                <a:gd name="connsiteY73" fmla="*/ 593558 h 1788695"/>
                <a:gd name="connsiteX74" fmla="*/ 360948 w 1596190"/>
                <a:gd name="connsiteY74" fmla="*/ 689811 h 1788695"/>
                <a:gd name="connsiteX75" fmla="*/ 308811 w 1596190"/>
                <a:gd name="connsiteY75" fmla="*/ 802106 h 1788695"/>
                <a:gd name="connsiteX76" fmla="*/ 264695 w 1596190"/>
                <a:gd name="connsiteY76" fmla="*/ 814137 h 1788695"/>
                <a:gd name="connsiteX77" fmla="*/ 216569 w 1596190"/>
                <a:gd name="connsiteY77" fmla="*/ 862264 h 1788695"/>
                <a:gd name="connsiteX78" fmla="*/ 160421 w 1596190"/>
                <a:gd name="connsiteY78" fmla="*/ 946485 h 1788695"/>
                <a:gd name="connsiteX79" fmla="*/ 160421 w 1596190"/>
                <a:gd name="connsiteY79" fmla="*/ 1026695 h 1788695"/>
                <a:gd name="connsiteX80" fmla="*/ 132348 w 1596190"/>
                <a:gd name="connsiteY80" fmla="*/ 1143000 h 1788695"/>
                <a:gd name="connsiteX81" fmla="*/ 112295 w 1596190"/>
                <a:gd name="connsiteY81" fmla="*/ 1175085 h 1788695"/>
                <a:gd name="connsiteX82" fmla="*/ 12032 w 1596190"/>
                <a:gd name="connsiteY82" fmla="*/ 1387643 h 1788695"/>
                <a:gd name="connsiteX83" fmla="*/ 56148 w 1596190"/>
                <a:gd name="connsiteY83" fmla="*/ 1435769 h 1788695"/>
                <a:gd name="connsiteX84" fmla="*/ 0 w 1596190"/>
                <a:gd name="connsiteY84" fmla="*/ 1684421 h 1788695"/>
                <a:gd name="connsiteX85" fmla="*/ 76200 w 1596190"/>
                <a:gd name="connsiteY85" fmla="*/ 1736558 h 1788695"/>
                <a:gd name="connsiteX86" fmla="*/ 52137 w 1596190"/>
                <a:gd name="connsiteY86" fmla="*/ 1784685 h 1788695"/>
                <a:gd name="connsiteX87" fmla="*/ 112295 w 1596190"/>
                <a:gd name="connsiteY87" fmla="*/ 1784685 h 1788695"/>
                <a:gd name="connsiteX88" fmla="*/ 176463 w 1596190"/>
                <a:gd name="connsiteY88" fmla="*/ 1752600 h 1788695"/>
                <a:gd name="connsiteX89" fmla="*/ 272716 w 1596190"/>
                <a:gd name="connsiteY89" fmla="*/ 1788695 h 1788695"/>
                <a:gd name="connsiteX90" fmla="*/ 381000 w 1596190"/>
                <a:gd name="connsiteY90" fmla="*/ 1732548 h 1788695"/>
                <a:gd name="connsiteX91" fmla="*/ 421106 w 1596190"/>
                <a:gd name="connsiteY91" fmla="*/ 1764632 h 1788695"/>
                <a:gd name="connsiteX92" fmla="*/ 505327 w 1596190"/>
                <a:gd name="connsiteY92" fmla="*/ 1764632 h 1788695"/>
                <a:gd name="connsiteX93" fmla="*/ 529390 w 1596190"/>
                <a:gd name="connsiteY93" fmla="*/ 1716506 h 1788695"/>
                <a:gd name="connsiteX94" fmla="*/ 497306 w 1596190"/>
                <a:gd name="connsiteY94" fmla="*/ 1680411 h 1788695"/>
                <a:gd name="connsiteX95" fmla="*/ 529390 w 1596190"/>
                <a:gd name="connsiteY95" fmla="*/ 1604211 h 1788695"/>
                <a:gd name="connsiteX96" fmla="*/ 557463 w 1596190"/>
                <a:gd name="connsiteY96" fmla="*/ 1592179 h 1788695"/>
                <a:gd name="connsiteX97" fmla="*/ 581527 w 1596190"/>
                <a:gd name="connsiteY97" fmla="*/ 1576137 h 1788695"/>
                <a:gd name="connsiteX98" fmla="*/ 605590 w 1596190"/>
                <a:gd name="connsiteY98" fmla="*/ 1612232 h 1788695"/>
                <a:gd name="connsiteX99" fmla="*/ 605590 w 1596190"/>
                <a:gd name="connsiteY99" fmla="*/ 1612232 h 1788695"/>
                <a:gd name="connsiteX100" fmla="*/ 641684 w 1596190"/>
                <a:gd name="connsiteY100" fmla="*/ 1640306 h 1788695"/>
                <a:gd name="connsiteX101" fmla="*/ 641684 w 1596190"/>
                <a:gd name="connsiteY101" fmla="*/ 1640306 h 1788695"/>
                <a:gd name="connsiteX102" fmla="*/ 681790 w 1596190"/>
                <a:gd name="connsiteY102" fmla="*/ 1692443 h 1788695"/>
                <a:gd name="connsiteX103" fmla="*/ 705853 w 1596190"/>
                <a:gd name="connsiteY103" fmla="*/ 1680411 h 1788695"/>
                <a:gd name="connsiteX104" fmla="*/ 741948 w 1596190"/>
                <a:gd name="connsiteY104" fmla="*/ 1704474 h 1788695"/>
                <a:gd name="connsiteX105" fmla="*/ 810127 w 1596190"/>
                <a:gd name="connsiteY105" fmla="*/ 1676400 h 1788695"/>
                <a:gd name="connsiteX106" fmla="*/ 922421 w 1596190"/>
                <a:gd name="connsiteY106" fmla="*/ 1720516 h 1788695"/>
                <a:gd name="connsiteX107" fmla="*/ 898358 w 1596190"/>
                <a:gd name="connsiteY107" fmla="*/ 1636295 h 1788695"/>
                <a:gd name="connsiteX108" fmla="*/ 834190 w 1596190"/>
                <a:gd name="connsiteY108" fmla="*/ 1584158 h 1788695"/>
                <a:gd name="connsiteX109" fmla="*/ 914400 w 1596190"/>
                <a:gd name="connsiteY109" fmla="*/ 1632285 h 1788695"/>
                <a:gd name="connsiteX110" fmla="*/ 962527 w 1596190"/>
                <a:gd name="connsiteY110" fmla="*/ 1676400 h 1788695"/>
                <a:gd name="connsiteX111" fmla="*/ 1030706 w 1596190"/>
                <a:gd name="connsiteY111" fmla="*/ 1696453 h 1788695"/>
                <a:gd name="connsiteX112" fmla="*/ 1106906 w 1596190"/>
                <a:gd name="connsiteY112" fmla="*/ 1756611 h 17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596190" h="1788695">
                  <a:moveTo>
                    <a:pt x="1106906" y="1756611"/>
                  </a:moveTo>
                  <a:lnTo>
                    <a:pt x="1191127" y="1752600"/>
                  </a:lnTo>
                  <a:lnTo>
                    <a:pt x="1231232" y="1704474"/>
                  </a:lnTo>
                  <a:lnTo>
                    <a:pt x="1335506" y="1708485"/>
                  </a:lnTo>
                  <a:lnTo>
                    <a:pt x="1359569" y="1688432"/>
                  </a:lnTo>
                  <a:lnTo>
                    <a:pt x="1383632" y="1720516"/>
                  </a:lnTo>
                  <a:lnTo>
                    <a:pt x="1419727" y="1668379"/>
                  </a:lnTo>
                  <a:lnTo>
                    <a:pt x="1375611" y="1616243"/>
                  </a:lnTo>
                  <a:lnTo>
                    <a:pt x="1407695" y="1588169"/>
                  </a:lnTo>
                  <a:lnTo>
                    <a:pt x="1379621" y="1556085"/>
                  </a:lnTo>
                  <a:lnTo>
                    <a:pt x="1387642" y="1471864"/>
                  </a:lnTo>
                  <a:lnTo>
                    <a:pt x="1431758" y="1363579"/>
                  </a:lnTo>
                  <a:lnTo>
                    <a:pt x="1387642" y="1283369"/>
                  </a:lnTo>
                  <a:lnTo>
                    <a:pt x="1383632" y="1211179"/>
                  </a:lnTo>
                  <a:lnTo>
                    <a:pt x="1339516" y="1151021"/>
                  </a:lnTo>
                  <a:lnTo>
                    <a:pt x="1347537" y="1082843"/>
                  </a:lnTo>
                  <a:lnTo>
                    <a:pt x="1403684" y="1054769"/>
                  </a:lnTo>
                  <a:lnTo>
                    <a:pt x="1427748" y="1074821"/>
                  </a:lnTo>
                  <a:lnTo>
                    <a:pt x="1467853" y="1022685"/>
                  </a:lnTo>
                  <a:lnTo>
                    <a:pt x="1499937" y="1018674"/>
                  </a:lnTo>
                  <a:lnTo>
                    <a:pt x="1499937" y="934453"/>
                  </a:lnTo>
                  <a:lnTo>
                    <a:pt x="1479884" y="878306"/>
                  </a:lnTo>
                  <a:lnTo>
                    <a:pt x="1479884" y="878306"/>
                  </a:lnTo>
                  <a:lnTo>
                    <a:pt x="1544053" y="882316"/>
                  </a:lnTo>
                  <a:lnTo>
                    <a:pt x="1544053" y="882316"/>
                  </a:lnTo>
                  <a:lnTo>
                    <a:pt x="1576137" y="898358"/>
                  </a:lnTo>
                  <a:lnTo>
                    <a:pt x="1596190" y="854243"/>
                  </a:lnTo>
                  <a:lnTo>
                    <a:pt x="1552074" y="806116"/>
                  </a:lnTo>
                  <a:lnTo>
                    <a:pt x="1584158" y="693821"/>
                  </a:lnTo>
                  <a:lnTo>
                    <a:pt x="1479884" y="593558"/>
                  </a:lnTo>
                  <a:lnTo>
                    <a:pt x="1471863" y="509337"/>
                  </a:lnTo>
                  <a:lnTo>
                    <a:pt x="1419727" y="469232"/>
                  </a:lnTo>
                  <a:lnTo>
                    <a:pt x="1423737" y="393032"/>
                  </a:lnTo>
                  <a:lnTo>
                    <a:pt x="1399674" y="356937"/>
                  </a:lnTo>
                  <a:lnTo>
                    <a:pt x="1407695" y="316832"/>
                  </a:lnTo>
                  <a:lnTo>
                    <a:pt x="1423737" y="296779"/>
                  </a:lnTo>
                  <a:lnTo>
                    <a:pt x="1379621" y="204537"/>
                  </a:lnTo>
                  <a:lnTo>
                    <a:pt x="1355558" y="236621"/>
                  </a:lnTo>
                  <a:lnTo>
                    <a:pt x="1295400" y="236621"/>
                  </a:lnTo>
                  <a:lnTo>
                    <a:pt x="1299411" y="184485"/>
                  </a:lnTo>
                  <a:lnTo>
                    <a:pt x="1279358" y="132348"/>
                  </a:lnTo>
                  <a:lnTo>
                    <a:pt x="1239253" y="56148"/>
                  </a:lnTo>
                  <a:lnTo>
                    <a:pt x="1143000" y="80211"/>
                  </a:lnTo>
                  <a:lnTo>
                    <a:pt x="1151021" y="4011"/>
                  </a:lnTo>
                  <a:lnTo>
                    <a:pt x="1094874" y="24064"/>
                  </a:lnTo>
                  <a:lnTo>
                    <a:pt x="1078832" y="0"/>
                  </a:lnTo>
                  <a:lnTo>
                    <a:pt x="998621" y="20053"/>
                  </a:lnTo>
                  <a:lnTo>
                    <a:pt x="1006642" y="56148"/>
                  </a:lnTo>
                  <a:lnTo>
                    <a:pt x="1042737" y="52137"/>
                  </a:lnTo>
                  <a:lnTo>
                    <a:pt x="1022684" y="100264"/>
                  </a:lnTo>
                  <a:lnTo>
                    <a:pt x="990600" y="96253"/>
                  </a:lnTo>
                  <a:lnTo>
                    <a:pt x="954506" y="144379"/>
                  </a:lnTo>
                  <a:lnTo>
                    <a:pt x="878306" y="164432"/>
                  </a:lnTo>
                  <a:lnTo>
                    <a:pt x="838200" y="208548"/>
                  </a:lnTo>
                  <a:lnTo>
                    <a:pt x="770021" y="236621"/>
                  </a:lnTo>
                  <a:lnTo>
                    <a:pt x="786063" y="272716"/>
                  </a:lnTo>
                  <a:lnTo>
                    <a:pt x="737937" y="296779"/>
                  </a:lnTo>
                  <a:lnTo>
                    <a:pt x="725906" y="264695"/>
                  </a:lnTo>
                  <a:lnTo>
                    <a:pt x="745958" y="208548"/>
                  </a:lnTo>
                  <a:lnTo>
                    <a:pt x="677779" y="196516"/>
                  </a:lnTo>
                  <a:lnTo>
                    <a:pt x="637674" y="136358"/>
                  </a:lnTo>
                  <a:lnTo>
                    <a:pt x="637674" y="136358"/>
                  </a:lnTo>
                  <a:lnTo>
                    <a:pt x="601579" y="208548"/>
                  </a:lnTo>
                  <a:lnTo>
                    <a:pt x="545432" y="152400"/>
                  </a:lnTo>
                  <a:lnTo>
                    <a:pt x="509337" y="168443"/>
                  </a:lnTo>
                  <a:lnTo>
                    <a:pt x="525379" y="256674"/>
                  </a:lnTo>
                  <a:lnTo>
                    <a:pt x="537942" y="282235"/>
                  </a:lnTo>
                  <a:lnTo>
                    <a:pt x="551713" y="342394"/>
                  </a:lnTo>
                  <a:lnTo>
                    <a:pt x="541421" y="372979"/>
                  </a:lnTo>
                  <a:lnTo>
                    <a:pt x="557463" y="393032"/>
                  </a:lnTo>
                  <a:lnTo>
                    <a:pt x="501316" y="433137"/>
                  </a:lnTo>
                  <a:lnTo>
                    <a:pt x="465221" y="569495"/>
                  </a:lnTo>
                  <a:lnTo>
                    <a:pt x="441158" y="593558"/>
                  </a:lnTo>
                  <a:lnTo>
                    <a:pt x="441158" y="593558"/>
                  </a:lnTo>
                  <a:lnTo>
                    <a:pt x="360948" y="689811"/>
                  </a:lnTo>
                  <a:lnTo>
                    <a:pt x="308811" y="802106"/>
                  </a:lnTo>
                  <a:lnTo>
                    <a:pt x="264695" y="814137"/>
                  </a:lnTo>
                  <a:lnTo>
                    <a:pt x="216569" y="862264"/>
                  </a:lnTo>
                  <a:lnTo>
                    <a:pt x="160421" y="946485"/>
                  </a:lnTo>
                  <a:lnTo>
                    <a:pt x="160421" y="1026695"/>
                  </a:lnTo>
                  <a:lnTo>
                    <a:pt x="132348" y="1143000"/>
                  </a:lnTo>
                  <a:lnTo>
                    <a:pt x="112295" y="1175085"/>
                  </a:lnTo>
                  <a:lnTo>
                    <a:pt x="12032" y="1387643"/>
                  </a:lnTo>
                  <a:lnTo>
                    <a:pt x="56148" y="1435769"/>
                  </a:lnTo>
                  <a:lnTo>
                    <a:pt x="0" y="1684421"/>
                  </a:lnTo>
                  <a:lnTo>
                    <a:pt x="76200" y="1736558"/>
                  </a:lnTo>
                  <a:lnTo>
                    <a:pt x="52137" y="1784685"/>
                  </a:lnTo>
                  <a:lnTo>
                    <a:pt x="112295" y="1784685"/>
                  </a:lnTo>
                  <a:lnTo>
                    <a:pt x="176463" y="1752600"/>
                  </a:lnTo>
                  <a:lnTo>
                    <a:pt x="272716" y="1788695"/>
                  </a:lnTo>
                  <a:lnTo>
                    <a:pt x="381000" y="1732548"/>
                  </a:lnTo>
                  <a:lnTo>
                    <a:pt x="421106" y="1764632"/>
                  </a:lnTo>
                  <a:lnTo>
                    <a:pt x="505327" y="1764632"/>
                  </a:lnTo>
                  <a:lnTo>
                    <a:pt x="529390" y="1716506"/>
                  </a:lnTo>
                  <a:lnTo>
                    <a:pt x="497306" y="1680411"/>
                  </a:lnTo>
                  <a:lnTo>
                    <a:pt x="529390" y="1604211"/>
                  </a:lnTo>
                  <a:lnTo>
                    <a:pt x="557463" y="1592179"/>
                  </a:lnTo>
                  <a:lnTo>
                    <a:pt x="581527" y="1576137"/>
                  </a:lnTo>
                  <a:lnTo>
                    <a:pt x="605590" y="1612232"/>
                  </a:lnTo>
                  <a:lnTo>
                    <a:pt x="605590" y="1612232"/>
                  </a:lnTo>
                  <a:lnTo>
                    <a:pt x="641684" y="1640306"/>
                  </a:lnTo>
                  <a:lnTo>
                    <a:pt x="641684" y="1640306"/>
                  </a:lnTo>
                  <a:lnTo>
                    <a:pt x="681790" y="1692443"/>
                  </a:lnTo>
                  <a:lnTo>
                    <a:pt x="705853" y="1680411"/>
                  </a:lnTo>
                  <a:lnTo>
                    <a:pt x="741948" y="1704474"/>
                  </a:lnTo>
                  <a:lnTo>
                    <a:pt x="810127" y="1676400"/>
                  </a:lnTo>
                  <a:lnTo>
                    <a:pt x="922421" y="1720516"/>
                  </a:lnTo>
                  <a:lnTo>
                    <a:pt x="898358" y="1636295"/>
                  </a:lnTo>
                  <a:lnTo>
                    <a:pt x="834190" y="1584158"/>
                  </a:lnTo>
                  <a:lnTo>
                    <a:pt x="914400" y="1632285"/>
                  </a:lnTo>
                  <a:lnTo>
                    <a:pt x="962527" y="1676400"/>
                  </a:lnTo>
                  <a:lnTo>
                    <a:pt x="1030706" y="1696453"/>
                  </a:lnTo>
                  <a:lnTo>
                    <a:pt x="1106906" y="1756611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2" name="Freeform 2"/>
            <p:cNvSpPr/>
            <p:nvPr/>
          </p:nvSpPr>
          <p:spPr>
            <a:xfrm>
              <a:off x="4138613" y="4098925"/>
              <a:ext cx="2566987" cy="2638425"/>
            </a:xfrm>
            <a:custGeom>
              <a:avLst/>
              <a:gdLst>
                <a:gd name="connsiteX0" fmla="*/ 312821 w 2566737"/>
                <a:gd name="connsiteY0" fmla="*/ 2378242 h 2638926"/>
                <a:gd name="connsiteX1" fmla="*/ 348916 w 2566737"/>
                <a:gd name="connsiteY1" fmla="*/ 2406316 h 2638926"/>
                <a:gd name="connsiteX2" fmla="*/ 413084 w 2566737"/>
                <a:gd name="connsiteY2" fmla="*/ 2374231 h 2638926"/>
                <a:gd name="connsiteX3" fmla="*/ 429126 w 2566737"/>
                <a:gd name="connsiteY3" fmla="*/ 2406316 h 2638926"/>
                <a:gd name="connsiteX4" fmla="*/ 493295 w 2566737"/>
                <a:gd name="connsiteY4" fmla="*/ 2414337 h 2638926"/>
                <a:gd name="connsiteX5" fmla="*/ 521369 w 2566737"/>
                <a:gd name="connsiteY5" fmla="*/ 2450431 h 2638926"/>
                <a:gd name="connsiteX6" fmla="*/ 573505 w 2566737"/>
                <a:gd name="connsiteY6" fmla="*/ 2506579 h 2638926"/>
                <a:gd name="connsiteX7" fmla="*/ 565484 w 2566737"/>
                <a:gd name="connsiteY7" fmla="*/ 2554705 h 2638926"/>
                <a:gd name="connsiteX8" fmla="*/ 589548 w 2566737"/>
                <a:gd name="connsiteY8" fmla="*/ 2566737 h 2638926"/>
                <a:gd name="connsiteX9" fmla="*/ 633663 w 2566737"/>
                <a:gd name="connsiteY9" fmla="*/ 2538663 h 2638926"/>
                <a:gd name="connsiteX10" fmla="*/ 633663 w 2566737"/>
                <a:gd name="connsiteY10" fmla="*/ 2538663 h 2638926"/>
                <a:gd name="connsiteX11" fmla="*/ 625642 w 2566737"/>
                <a:gd name="connsiteY11" fmla="*/ 2638926 h 2638926"/>
                <a:gd name="connsiteX12" fmla="*/ 677779 w 2566737"/>
                <a:gd name="connsiteY12" fmla="*/ 2610853 h 2638926"/>
                <a:gd name="connsiteX13" fmla="*/ 782053 w 2566737"/>
                <a:gd name="connsiteY13" fmla="*/ 2486526 h 2638926"/>
                <a:gd name="connsiteX14" fmla="*/ 766011 w 2566737"/>
                <a:gd name="connsiteY14" fmla="*/ 2442410 h 2638926"/>
                <a:gd name="connsiteX15" fmla="*/ 762000 w 2566737"/>
                <a:gd name="connsiteY15" fmla="*/ 2386263 h 2638926"/>
                <a:gd name="connsiteX16" fmla="*/ 802105 w 2566737"/>
                <a:gd name="connsiteY16" fmla="*/ 2406316 h 2638926"/>
                <a:gd name="connsiteX17" fmla="*/ 850232 w 2566737"/>
                <a:gd name="connsiteY17" fmla="*/ 2398295 h 2638926"/>
                <a:gd name="connsiteX18" fmla="*/ 970548 w 2566737"/>
                <a:gd name="connsiteY18" fmla="*/ 2426368 h 2638926"/>
                <a:gd name="connsiteX19" fmla="*/ 982579 w 2566737"/>
                <a:gd name="connsiteY19" fmla="*/ 2414337 h 2638926"/>
                <a:gd name="connsiteX20" fmla="*/ 982579 w 2566737"/>
                <a:gd name="connsiteY20" fmla="*/ 2414337 h 2638926"/>
                <a:gd name="connsiteX21" fmla="*/ 986590 w 2566737"/>
                <a:gd name="connsiteY21" fmla="*/ 2454442 h 2638926"/>
                <a:gd name="connsiteX22" fmla="*/ 1058779 w 2566737"/>
                <a:gd name="connsiteY22" fmla="*/ 2502568 h 2638926"/>
                <a:gd name="connsiteX23" fmla="*/ 1054769 w 2566737"/>
                <a:gd name="connsiteY23" fmla="*/ 2534653 h 2638926"/>
                <a:gd name="connsiteX24" fmla="*/ 1090863 w 2566737"/>
                <a:gd name="connsiteY24" fmla="*/ 2530642 h 2638926"/>
                <a:gd name="connsiteX25" fmla="*/ 1191126 w 2566737"/>
                <a:gd name="connsiteY25" fmla="*/ 2514600 h 2638926"/>
                <a:gd name="connsiteX26" fmla="*/ 1191126 w 2566737"/>
                <a:gd name="connsiteY26" fmla="*/ 2514600 h 2638926"/>
                <a:gd name="connsiteX27" fmla="*/ 1303421 w 2566737"/>
                <a:gd name="connsiteY27" fmla="*/ 2434389 h 2638926"/>
                <a:gd name="connsiteX28" fmla="*/ 1375611 w 2566737"/>
                <a:gd name="connsiteY28" fmla="*/ 2422358 h 2638926"/>
                <a:gd name="connsiteX29" fmla="*/ 1415716 w 2566737"/>
                <a:gd name="connsiteY29" fmla="*/ 2362200 h 2638926"/>
                <a:gd name="connsiteX30" fmla="*/ 1503948 w 2566737"/>
                <a:gd name="connsiteY30" fmla="*/ 2362200 h 2638926"/>
                <a:gd name="connsiteX31" fmla="*/ 1576137 w 2566737"/>
                <a:gd name="connsiteY31" fmla="*/ 2338137 h 2638926"/>
                <a:gd name="connsiteX32" fmla="*/ 1720516 w 2566737"/>
                <a:gd name="connsiteY32" fmla="*/ 2338137 h 2638926"/>
                <a:gd name="connsiteX33" fmla="*/ 1712495 w 2566737"/>
                <a:gd name="connsiteY33" fmla="*/ 2261937 h 2638926"/>
                <a:gd name="connsiteX34" fmla="*/ 1736558 w 2566737"/>
                <a:gd name="connsiteY34" fmla="*/ 2237874 h 2638926"/>
                <a:gd name="connsiteX35" fmla="*/ 1756611 w 2566737"/>
                <a:gd name="connsiteY35" fmla="*/ 2273968 h 2638926"/>
                <a:gd name="connsiteX36" fmla="*/ 1832811 w 2566737"/>
                <a:gd name="connsiteY36" fmla="*/ 2281989 h 2638926"/>
                <a:gd name="connsiteX37" fmla="*/ 1872916 w 2566737"/>
                <a:gd name="connsiteY37" fmla="*/ 2322095 h 2638926"/>
                <a:gd name="connsiteX38" fmla="*/ 1933074 w 2566737"/>
                <a:gd name="connsiteY38" fmla="*/ 2290010 h 2638926"/>
                <a:gd name="connsiteX39" fmla="*/ 2021305 w 2566737"/>
                <a:gd name="connsiteY39" fmla="*/ 2294021 h 2638926"/>
                <a:gd name="connsiteX40" fmla="*/ 2037348 w 2566737"/>
                <a:gd name="connsiteY40" fmla="*/ 2338137 h 2638926"/>
                <a:gd name="connsiteX41" fmla="*/ 2025316 w 2566737"/>
                <a:gd name="connsiteY41" fmla="*/ 2370221 h 2638926"/>
                <a:gd name="connsiteX42" fmla="*/ 2161674 w 2566737"/>
                <a:gd name="connsiteY42" fmla="*/ 2450431 h 2638926"/>
                <a:gd name="connsiteX43" fmla="*/ 2169695 w 2566737"/>
                <a:gd name="connsiteY43" fmla="*/ 2410326 h 2638926"/>
                <a:gd name="connsiteX44" fmla="*/ 2173705 w 2566737"/>
                <a:gd name="connsiteY44" fmla="*/ 2350168 h 2638926"/>
                <a:gd name="connsiteX45" fmla="*/ 2197769 w 2566737"/>
                <a:gd name="connsiteY45" fmla="*/ 2281989 h 2638926"/>
                <a:gd name="connsiteX46" fmla="*/ 2149642 w 2566737"/>
                <a:gd name="connsiteY46" fmla="*/ 2229853 h 2638926"/>
                <a:gd name="connsiteX47" fmla="*/ 2133600 w 2566737"/>
                <a:gd name="connsiteY47" fmla="*/ 2253916 h 2638926"/>
                <a:gd name="connsiteX48" fmla="*/ 2089484 w 2566737"/>
                <a:gd name="connsiteY48" fmla="*/ 2237874 h 2638926"/>
                <a:gd name="connsiteX49" fmla="*/ 2149642 w 2566737"/>
                <a:gd name="connsiteY49" fmla="*/ 2133600 h 2638926"/>
                <a:gd name="connsiteX50" fmla="*/ 2093495 w 2566737"/>
                <a:gd name="connsiteY50" fmla="*/ 2065421 h 2638926"/>
                <a:gd name="connsiteX51" fmla="*/ 2057400 w 2566737"/>
                <a:gd name="connsiteY51" fmla="*/ 2053389 h 2638926"/>
                <a:gd name="connsiteX52" fmla="*/ 2057400 w 2566737"/>
                <a:gd name="connsiteY52" fmla="*/ 2021305 h 2638926"/>
                <a:gd name="connsiteX53" fmla="*/ 1997242 w 2566737"/>
                <a:gd name="connsiteY53" fmla="*/ 1953126 h 2638926"/>
                <a:gd name="connsiteX54" fmla="*/ 2041358 w 2566737"/>
                <a:gd name="connsiteY54" fmla="*/ 1888958 h 2638926"/>
                <a:gd name="connsiteX55" fmla="*/ 2065421 w 2566737"/>
                <a:gd name="connsiteY55" fmla="*/ 1844842 h 2638926"/>
                <a:gd name="connsiteX56" fmla="*/ 2113548 w 2566737"/>
                <a:gd name="connsiteY56" fmla="*/ 1840831 h 2638926"/>
                <a:gd name="connsiteX57" fmla="*/ 2169695 w 2566737"/>
                <a:gd name="connsiteY57" fmla="*/ 1784684 h 2638926"/>
                <a:gd name="connsiteX58" fmla="*/ 2241884 w 2566737"/>
                <a:gd name="connsiteY58" fmla="*/ 1768642 h 2638926"/>
                <a:gd name="connsiteX59" fmla="*/ 2362200 w 2566737"/>
                <a:gd name="connsiteY59" fmla="*/ 1696453 h 2638926"/>
                <a:gd name="connsiteX60" fmla="*/ 2346158 w 2566737"/>
                <a:gd name="connsiteY60" fmla="*/ 1624263 h 2638926"/>
                <a:gd name="connsiteX61" fmla="*/ 2358190 w 2566737"/>
                <a:gd name="connsiteY61" fmla="*/ 1572126 h 2638926"/>
                <a:gd name="connsiteX62" fmla="*/ 2358190 w 2566737"/>
                <a:gd name="connsiteY62" fmla="*/ 1572126 h 2638926"/>
                <a:gd name="connsiteX63" fmla="*/ 2402305 w 2566737"/>
                <a:gd name="connsiteY63" fmla="*/ 1532021 h 2638926"/>
                <a:gd name="connsiteX64" fmla="*/ 2530642 w 2566737"/>
                <a:gd name="connsiteY64" fmla="*/ 1556084 h 2638926"/>
                <a:gd name="connsiteX65" fmla="*/ 2558716 w 2566737"/>
                <a:gd name="connsiteY65" fmla="*/ 1495926 h 2638926"/>
                <a:gd name="connsiteX66" fmla="*/ 2526632 w 2566737"/>
                <a:gd name="connsiteY66" fmla="*/ 1431758 h 2638926"/>
                <a:gd name="connsiteX67" fmla="*/ 2566737 w 2566737"/>
                <a:gd name="connsiteY67" fmla="*/ 1371600 h 2638926"/>
                <a:gd name="connsiteX68" fmla="*/ 2498558 w 2566737"/>
                <a:gd name="connsiteY68" fmla="*/ 1307431 h 2638926"/>
                <a:gd name="connsiteX69" fmla="*/ 2470484 w 2566737"/>
                <a:gd name="connsiteY69" fmla="*/ 1307431 h 2638926"/>
                <a:gd name="connsiteX70" fmla="*/ 2394284 w 2566737"/>
                <a:gd name="connsiteY70" fmla="*/ 1219200 h 2638926"/>
                <a:gd name="connsiteX71" fmla="*/ 2354179 w 2566737"/>
                <a:gd name="connsiteY71" fmla="*/ 1251284 h 2638926"/>
                <a:gd name="connsiteX72" fmla="*/ 2322095 w 2566737"/>
                <a:gd name="connsiteY72" fmla="*/ 1211179 h 2638926"/>
                <a:gd name="connsiteX73" fmla="*/ 2298032 w 2566737"/>
                <a:gd name="connsiteY73" fmla="*/ 1110916 h 2638926"/>
                <a:gd name="connsiteX74" fmla="*/ 2245895 w 2566737"/>
                <a:gd name="connsiteY74" fmla="*/ 1110916 h 2638926"/>
                <a:gd name="connsiteX75" fmla="*/ 2213811 w 2566737"/>
                <a:gd name="connsiteY75" fmla="*/ 1138989 h 2638926"/>
                <a:gd name="connsiteX76" fmla="*/ 2201779 w 2566737"/>
                <a:gd name="connsiteY76" fmla="*/ 1106905 h 2638926"/>
                <a:gd name="connsiteX77" fmla="*/ 2181726 w 2566737"/>
                <a:gd name="connsiteY77" fmla="*/ 1078831 h 2638926"/>
                <a:gd name="connsiteX78" fmla="*/ 2057400 w 2566737"/>
                <a:gd name="connsiteY78" fmla="*/ 938463 h 2638926"/>
                <a:gd name="connsiteX79" fmla="*/ 1997242 w 2566737"/>
                <a:gd name="connsiteY79" fmla="*/ 954505 h 2638926"/>
                <a:gd name="connsiteX80" fmla="*/ 1961148 w 2566737"/>
                <a:gd name="connsiteY80" fmla="*/ 906379 h 2638926"/>
                <a:gd name="connsiteX81" fmla="*/ 1884948 w 2566737"/>
                <a:gd name="connsiteY81" fmla="*/ 842210 h 2638926"/>
                <a:gd name="connsiteX82" fmla="*/ 1905000 w 2566737"/>
                <a:gd name="connsiteY82" fmla="*/ 810126 h 2638926"/>
                <a:gd name="connsiteX83" fmla="*/ 1868905 w 2566737"/>
                <a:gd name="connsiteY83" fmla="*/ 786063 h 2638926"/>
                <a:gd name="connsiteX84" fmla="*/ 1832811 w 2566737"/>
                <a:gd name="connsiteY84" fmla="*/ 673768 h 2638926"/>
                <a:gd name="connsiteX85" fmla="*/ 1780674 w 2566737"/>
                <a:gd name="connsiteY85" fmla="*/ 637674 h 2638926"/>
                <a:gd name="connsiteX86" fmla="*/ 1832811 w 2566737"/>
                <a:gd name="connsiteY86" fmla="*/ 481263 h 2638926"/>
                <a:gd name="connsiteX87" fmla="*/ 1808748 w 2566737"/>
                <a:gd name="connsiteY87" fmla="*/ 409074 h 2638926"/>
                <a:gd name="connsiteX88" fmla="*/ 1736558 w 2566737"/>
                <a:gd name="connsiteY88" fmla="*/ 409074 h 2638926"/>
                <a:gd name="connsiteX89" fmla="*/ 1656348 w 2566737"/>
                <a:gd name="connsiteY89" fmla="*/ 336884 h 2638926"/>
                <a:gd name="connsiteX90" fmla="*/ 1640305 w 2566737"/>
                <a:gd name="connsiteY90" fmla="*/ 244642 h 2638926"/>
                <a:gd name="connsiteX91" fmla="*/ 1612232 w 2566737"/>
                <a:gd name="connsiteY91" fmla="*/ 228600 h 2638926"/>
                <a:gd name="connsiteX92" fmla="*/ 1608221 w 2566737"/>
                <a:gd name="connsiteY92" fmla="*/ 200526 h 2638926"/>
                <a:gd name="connsiteX93" fmla="*/ 1576137 w 2566737"/>
                <a:gd name="connsiteY93" fmla="*/ 164431 h 2638926"/>
                <a:gd name="connsiteX94" fmla="*/ 1532021 w 2566737"/>
                <a:gd name="connsiteY94" fmla="*/ 152400 h 2638926"/>
                <a:gd name="connsiteX95" fmla="*/ 1528011 w 2566737"/>
                <a:gd name="connsiteY95" fmla="*/ 112295 h 2638926"/>
                <a:gd name="connsiteX96" fmla="*/ 1499937 w 2566737"/>
                <a:gd name="connsiteY96" fmla="*/ 92242 h 2638926"/>
                <a:gd name="connsiteX97" fmla="*/ 1315453 w 2566737"/>
                <a:gd name="connsiteY97" fmla="*/ 132347 h 2638926"/>
                <a:gd name="connsiteX98" fmla="*/ 1271337 w 2566737"/>
                <a:gd name="connsiteY98" fmla="*/ 88231 h 2638926"/>
                <a:gd name="connsiteX99" fmla="*/ 1259305 w 2566737"/>
                <a:gd name="connsiteY99" fmla="*/ 36095 h 2638926"/>
                <a:gd name="connsiteX100" fmla="*/ 1223211 w 2566737"/>
                <a:gd name="connsiteY100" fmla="*/ 24063 h 2638926"/>
                <a:gd name="connsiteX101" fmla="*/ 1159042 w 2566737"/>
                <a:gd name="connsiteY101" fmla="*/ 64168 h 2638926"/>
                <a:gd name="connsiteX102" fmla="*/ 1183105 w 2566737"/>
                <a:gd name="connsiteY102" fmla="*/ 164431 h 2638926"/>
                <a:gd name="connsiteX103" fmla="*/ 1159042 w 2566737"/>
                <a:gd name="connsiteY103" fmla="*/ 204537 h 2638926"/>
                <a:gd name="connsiteX104" fmla="*/ 1134979 w 2566737"/>
                <a:gd name="connsiteY104" fmla="*/ 216568 h 2638926"/>
                <a:gd name="connsiteX105" fmla="*/ 1102895 w 2566737"/>
                <a:gd name="connsiteY105" fmla="*/ 192505 h 2638926"/>
                <a:gd name="connsiteX106" fmla="*/ 1098884 w 2566737"/>
                <a:gd name="connsiteY106" fmla="*/ 152400 h 2638926"/>
                <a:gd name="connsiteX107" fmla="*/ 1042737 w 2566737"/>
                <a:gd name="connsiteY107" fmla="*/ 176463 h 2638926"/>
                <a:gd name="connsiteX108" fmla="*/ 986590 w 2566737"/>
                <a:gd name="connsiteY108" fmla="*/ 120316 h 2638926"/>
                <a:gd name="connsiteX109" fmla="*/ 890337 w 2566737"/>
                <a:gd name="connsiteY109" fmla="*/ 160421 h 2638926"/>
                <a:gd name="connsiteX110" fmla="*/ 962526 w 2566737"/>
                <a:gd name="connsiteY110" fmla="*/ 232610 h 2638926"/>
                <a:gd name="connsiteX111" fmla="*/ 946484 w 2566737"/>
                <a:gd name="connsiteY111" fmla="*/ 248653 h 2638926"/>
                <a:gd name="connsiteX112" fmla="*/ 914400 w 2566737"/>
                <a:gd name="connsiteY112" fmla="*/ 244642 h 2638926"/>
                <a:gd name="connsiteX113" fmla="*/ 898358 w 2566737"/>
                <a:gd name="connsiteY113" fmla="*/ 268705 h 2638926"/>
                <a:gd name="connsiteX114" fmla="*/ 842211 w 2566737"/>
                <a:gd name="connsiteY114" fmla="*/ 264695 h 2638926"/>
                <a:gd name="connsiteX115" fmla="*/ 818148 w 2566737"/>
                <a:gd name="connsiteY115" fmla="*/ 172453 h 2638926"/>
                <a:gd name="connsiteX116" fmla="*/ 774032 w 2566737"/>
                <a:gd name="connsiteY116" fmla="*/ 136358 h 2638926"/>
                <a:gd name="connsiteX117" fmla="*/ 733926 w 2566737"/>
                <a:gd name="connsiteY117" fmla="*/ 124326 h 2638926"/>
                <a:gd name="connsiteX118" fmla="*/ 709863 w 2566737"/>
                <a:gd name="connsiteY118" fmla="*/ 116305 h 2638926"/>
                <a:gd name="connsiteX119" fmla="*/ 701842 w 2566737"/>
                <a:gd name="connsiteY119" fmla="*/ 44116 h 2638926"/>
                <a:gd name="connsiteX120" fmla="*/ 637674 w 2566737"/>
                <a:gd name="connsiteY120" fmla="*/ 16042 h 2638926"/>
                <a:gd name="connsiteX121" fmla="*/ 625642 w 2566737"/>
                <a:gd name="connsiteY121" fmla="*/ 0 h 2638926"/>
                <a:gd name="connsiteX122" fmla="*/ 557463 w 2566737"/>
                <a:gd name="connsiteY122" fmla="*/ 20053 h 2638926"/>
                <a:gd name="connsiteX123" fmla="*/ 509337 w 2566737"/>
                <a:gd name="connsiteY123" fmla="*/ 96253 h 2638926"/>
                <a:gd name="connsiteX124" fmla="*/ 441158 w 2566737"/>
                <a:gd name="connsiteY124" fmla="*/ 124326 h 2638926"/>
                <a:gd name="connsiteX125" fmla="*/ 413084 w 2566737"/>
                <a:gd name="connsiteY125" fmla="*/ 100263 h 2638926"/>
                <a:gd name="connsiteX126" fmla="*/ 376990 w 2566737"/>
                <a:gd name="connsiteY126" fmla="*/ 156410 h 2638926"/>
                <a:gd name="connsiteX127" fmla="*/ 372979 w 2566737"/>
                <a:gd name="connsiteY127" fmla="*/ 220579 h 2638926"/>
                <a:gd name="connsiteX128" fmla="*/ 340895 w 2566737"/>
                <a:gd name="connsiteY128" fmla="*/ 220579 h 2638926"/>
                <a:gd name="connsiteX129" fmla="*/ 324853 w 2566737"/>
                <a:gd name="connsiteY129" fmla="*/ 252663 h 2638926"/>
                <a:gd name="connsiteX130" fmla="*/ 264695 w 2566737"/>
                <a:gd name="connsiteY130" fmla="*/ 252663 h 2638926"/>
                <a:gd name="connsiteX131" fmla="*/ 252663 w 2566737"/>
                <a:gd name="connsiteY131" fmla="*/ 344905 h 2638926"/>
                <a:gd name="connsiteX132" fmla="*/ 216569 w 2566737"/>
                <a:gd name="connsiteY132" fmla="*/ 381000 h 2638926"/>
                <a:gd name="connsiteX133" fmla="*/ 184484 w 2566737"/>
                <a:gd name="connsiteY133" fmla="*/ 332874 h 2638926"/>
                <a:gd name="connsiteX134" fmla="*/ 112295 w 2566737"/>
                <a:gd name="connsiteY134" fmla="*/ 328863 h 2638926"/>
                <a:gd name="connsiteX135" fmla="*/ 0 w 2566737"/>
                <a:gd name="connsiteY135" fmla="*/ 352926 h 2638926"/>
                <a:gd name="connsiteX136" fmla="*/ 28074 w 2566737"/>
                <a:gd name="connsiteY136" fmla="*/ 409074 h 2638926"/>
                <a:gd name="connsiteX137" fmla="*/ 12032 w 2566737"/>
                <a:gd name="connsiteY137" fmla="*/ 453189 h 2638926"/>
                <a:gd name="connsiteX138" fmla="*/ 16042 w 2566737"/>
                <a:gd name="connsiteY138" fmla="*/ 533400 h 2638926"/>
                <a:gd name="connsiteX139" fmla="*/ 20053 w 2566737"/>
                <a:gd name="connsiteY139" fmla="*/ 585537 h 2638926"/>
                <a:gd name="connsiteX140" fmla="*/ 64169 w 2566737"/>
                <a:gd name="connsiteY140" fmla="*/ 625642 h 2638926"/>
                <a:gd name="connsiteX141" fmla="*/ 40105 w 2566737"/>
                <a:gd name="connsiteY141" fmla="*/ 713874 h 2638926"/>
                <a:gd name="connsiteX142" fmla="*/ 40105 w 2566737"/>
                <a:gd name="connsiteY142" fmla="*/ 786063 h 2638926"/>
                <a:gd name="connsiteX143" fmla="*/ 104274 w 2566737"/>
                <a:gd name="connsiteY143" fmla="*/ 774031 h 2638926"/>
                <a:gd name="connsiteX144" fmla="*/ 128337 w 2566737"/>
                <a:gd name="connsiteY144" fmla="*/ 745958 h 2638926"/>
                <a:gd name="connsiteX145" fmla="*/ 156411 w 2566737"/>
                <a:gd name="connsiteY145" fmla="*/ 709863 h 2638926"/>
                <a:gd name="connsiteX146" fmla="*/ 200526 w 2566737"/>
                <a:gd name="connsiteY146" fmla="*/ 705853 h 2638926"/>
                <a:gd name="connsiteX147" fmla="*/ 212558 w 2566737"/>
                <a:gd name="connsiteY147" fmla="*/ 661737 h 2638926"/>
                <a:gd name="connsiteX148" fmla="*/ 212558 w 2566737"/>
                <a:gd name="connsiteY148" fmla="*/ 661737 h 2638926"/>
                <a:gd name="connsiteX149" fmla="*/ 180474 w 2566737"/>
                <a:gd name="connsiteY149" fmla="*/ 617621 h 2638926"/>
                <a:gd name="connsiteX150" fmla="*/ 240632 w 2566737"/>
                <a:gd name="connsiteY150" fmla="*/ 609600 h 2638926"/>
                <a:gd name="connsiteX151" fmla="*/ 276726 w 2566737"/>
                <a:gd name="connsiteY151" fmla="*/ 641684 h 2638926"/>
                <a:gd name="connsiteX152" fmla="*/ 336884 w 2566737"/>
                <a:gd name="connsiteY152" fmla="*/ 621631 h 2638926"/>
                <a:gd name="connsiteX153" fmla="*/ 312821 w 2566737"/>
                <a:gd name="connsiteY153" fmla="*/ 689810 h 2638926"/>
                <a:gd name="connsiteX154" fmla="*/ 393032 w 2566737"/>
                <a:gd name="connsiteY154" fmla="*/ 665747 h 2638926"/>
                <a:gd name="connsiteX155" fmla="*/ 485274 w 2566737"/>
                <a:gd name="connsiteY155" fmla="*/ 806116 h 2638926"/>
                <a:gd name="connsiteX156" fmla="*/ 481263 w 2566737"/>
                <a:gd name="connsiteY156" fmla="*/ 850231 h 2638926"/>
                <a:gd name="connsiteX157" fmla="*/ 517358 w 2566737"/>
                <a:gd name="connsiteY157" fmla="*/ 854242 h 2638926"/>
                <a:gd name="connsiteX158" fmla="*/ 549442 w 2566737"/>
                <a:gd name="connsiteY158" fmla="*/ 818147 h 2638926"/>
                <a:gd name="connsiteX159" fmla="*/ 589548 w 2566737"/>
                <a:gd name="connsiteY159" fmla="*/ 902368 h 2638926"/>
                <a:gd name="connsiteX160" fmla="*/ 597569 w 2566737"/>
                <a:gd name="connsiteY160" fmla="*/ 922421 h 2638926"/>
                <a:gd name="connsiteX161" fmla="*/ 573505 w 2566737"/>
                <a:gd name="connsiteY161" fmla="*/ 954505 h 2638926"/>
                <a:gd name="connsiteX162" fmla="*/ 597569 w 2566737"/>
                <a:gd name="connsiteY162" fmla="*/ 1006642 h 2638926"/>
                <a:gd name="connsiteX163" fmla="*/ 593558 w 2566737"/>
                <a:gd name="connsiteY163" fmla="*/ 1062789 h 2638926"/>
                <a:gd name="connsiteX164" fmla="*/ 637674 w 2566737"/>
                <a:gd name="connsiteY164" fmla="*/ 1114926 h 2638926"/>
                <a:gd name="connsiteX165" fmla="*/ 641684 w 2566737"/>
                <a:gd name="connsiteY165" fmla="*/ 1211179 h 2638926"/>
                <a:gd name="connsiteX166" fmla="*/ 741948 w 2566737"/>
                <a:gd name="connsiteY166" fmla="*/ 1299410 h 2638926"/>
                <a:gd name="connsiteX167" fmla="*/ 729916 w 2566737"/>
                <a:gd name="connsiteY167" fmla="*/ 1427747 h 2638926"/>
                <a:gd name="connsiteX168" fmla="*/ 770021 w 2566737"/>
                <a:gd name="connsiteY168" fmla="*/ 1471863 h 2638926"/>
                <a:gd name="connsiteX169" fmla="*/ 762000 w 2566737"/>
                <a:gd name="connsiteY169" fmla="*/ 1515979 h 2638926"/>
                <a:gd name="connsiteX170" fmla="*/ 665748 w 2566737"/>
                <a:gd name="connsiteY170" fmla="*/ 1499937 h 2638926"/>
                <a:gd name="connsiteX171" fmla="*/ 669758 w 2566737"/>
                <a:gd name="connsiteY171" fmla="*/ 1632284 h 2638926"/>
                <a:gd name="connsiteX172" fmla="*/ 637674 w 2566737"/>
                <a:gd name="connsiteY172" fmla="*/ 1640305 h 2638926"/>
                <a:gd name="connsiteX173" fmla="*/ 609600 w 2566737"/>
                <a:gd name="connsiteY173" fmla="*/ 1680410 h 2638926"/>
                <a:gd name="connsiteX174" fmla="*/ 573505 w 2566737"/>
                <a:gd name="connsiteY174" fmla="*/ 1672389 h 2638926"/>
                <a:gd name="connsiteX175" fmla="*/ 509337 w 2566737"/>
                <a:gd name="connsiteY175" fmla="*/ 1696453 h 2638926"/>
                <a:gd name="connsiteX176" fmla="*/ 525379 w 2566737"/>
                <a:gd name="connsiteY176" fmla="*/ 1768642 h 2638926"/>
                <a:gd name="connsiteX177" fmla="*/ 553453 w 2566737"/>
                <a:gd name="connsiteY177" fmla="*/ 1804737 h 2638926"/>
                <a:gd name="connsiteX178" fmla="*/ 561474 w 2566737"/>
                <a:gd name="connsiteY178" fmla="*/ 1880937 h 2638926"/>
                <a:gd name="connsiteX179" fmla="*/ 597569 w 2566737"/>
                <a:gd name="connsiteY179" fmla="*/ 1973179 h 2638926"/>
                <a:gd name="connsiteX180" fmla="*/ 561474 w 2566737"/>
                <a:gd name="connsiteY180" fmla="*/ 2077453 h 2638926"/>
                <a:gd name="connsiteX181" fmla="*/ 565484 w 2566737"/>
                <a:gd name="connsiteY181" fmla="*/ 2165684 h 2638926"/>
                <a:gd name="connsiteX182" fmla="*/ 585537 w 2566737"/>
                <a:gd name="connsiteY182" fmla="*/ 2201779 h 2638926"/>
                <a:gd name="connsiteX183" fmla="*/ 565484 w 2566737"/>
                <a:gd name="connsiteY183" fmla="*/ 2233863 h 2638926"/>
                <a:gd name="connsiteX184" fmla="*/ 597569 w 2566737"/>
                <a:gd name="connsiteY184" fmla="*/ 2277979 h 2638926"/>
                <a:gd name="connsiteX185" fmla="*/ 549442 w 2566737"/>
                <a:gd name="connsiteY185" fmla="*/ 2326105 h 2638926"/>
                <a:gd name="connsiteX186" fmla="*/ 525379 w 2566737"/>
                <a:gd name="connsiteY186" fmla="*/ 2306053 h 2638926"/>
                <a:gd name="connsiteX187" fmla="*/ 485274 w 2566737"/>
                <a:gd name="connsiteY187" fmla="*/ 2322095 h 2638926"/>
                <a:gd name="connsiteX188" fmla="*/ 409074 w 2566737"/>
                <a:gd name="connsiteY188" fmla="*/ 2314074 h 2638926"/>
                <a:gd name="connsiteX189" fmla="*/ 360948 w 2566737"/>
                <a:gd name="connsiteY189" fmla="*/ 2362200 h 2638926"/>
                <a:gd name="connsiteX190" fmla="*/ 312821 w 2566737"/>
                <a:gd name="connsiteY190" fmla="*/ 2378242 h 2638926"/>
                <a:gd name="connsiteX0" fmla="*/ 312821 w 2566737"/>
                <a:gd name="connsiteY0" fmla="*/ 2378242 h 2638926"/>
                <a:gd name="connsiteX1" fmla="*/ 348916 w 2566737"/>
                <a:gd name="connsiteY1" fmla="*/ 2406316 h 2638926"/>
                <a:gd name="connsiteX2" fmla="*/ 413084 w 2566737"/>
                <a:gd name="connsiteY2" fmla="*/ 2374231 h 2638926"/>
                <a:gd name="connsiteX3" fmla="*/ 429126 w 2566737"/>
                <a:gd name="connsiteY3" fmla="*/ 2406316 h 2638926"/>
                <a:gd name="connsiteX4" fmla="*/ 493295 w 2566737"/>
                <a:gd name="connsiteY4" fmla="*/ 2414337 h 2638926"/>
                <a:gd name="connsiteX5" fmla="*/ 521369 w 2566737"/>
                <a:gd name="connsiteY5" fmla="*/ 2450431 h 2638926"/>
                <a:gd name="connsiteX6" fmla="*/ 573505 w 2566737"/>
                <a:gd name="connsiteY6" fmla="*/ 2506579 h 2638926"/>
                <a:gd name="connsiteX7" fmla="*/ 565484 w 2566737"/>
                <a:gd name="connsiteY7" fmla="*/ 2554705 h 2638926"/>
                <a:gd name="connsiteX8" fmla="*/ 589548 w 2566737"/>
                <a:gd name="connsiteY8" fmla="*/ 2566737 h 2638926"/>
                <a:gd name="connsiteX9" fmla="*/ 633663 w 2566737"/>
                <a:gd name="connsiteY9" fmla="*/ 2538663 h 2638926"/>
                <a:gd name="connsiteX10" fmla="*/ 633663 w 2566737"/>
                <a:gd name="connsiteY10" fmla="*/ 2538663 h 2638926"/>
                <a:gd name="connsiteX11" fmla="*/ 625642 w 2566737"/>
                <a:gd name="connsiteY11" fmla="*/ 2638926 h 2638926"/>
                <a:gd name="connsiteX12" fmla="*/ 677779 w 2566737"/>
                <a:gd name="connsiteY12" fmla="*/ 2610853 h 2638926"/>
                <a:gd name="connsiteX13" fmla="*/ 782053 w 2566737"/>
                <a:gd name="connsiteY13" fmla="*/ 2486526 h 2638926"/>
                <a:gd name="connsiteX14" fmla="*/ 766011 w 2566737"/>
                <a:gd name="connsiteY14" fmla="*/ 2442410 h 2638926"/>
                <a:gd name="connsiteX15" fmla="*/ 762000 w 2566737"/>
                <a:gd name="connsiteY15" fmla="*/ 2386263 h 2638926"/>
                <a:gd name="connsiteX16" fmla="*/ 802105 w 2566737"/>
                <a:gd name="connsiteY16" fmla="*/ 2406316 h 2638926"/>
                <a:gd name="connsiteX17" fmla="*/ 850232 w 2566737"/>
                <a:gd name="connsiteY17" fmla="*/ 2398295 h 2638926"/>
                <a:gd name="connsiteX18" fmla="*/ 970548 w 2566737"/>
                <a:gd name="connsiteY18" fmla="*/ 2426368 h 2638926"/>
                <a:gd name="connsiteX19" fmla="*/ 982579 w 2566737"/>
                <a:gd name="connsiteY19" fmla="*/ 2414337 h 2638926"/>
                <a:gd name="connsiteX20" fmla="*/ 982579 w 2566737"/>
                <a:gd name="connsiteY20" fmla="*/ 2414337 h 2638926"/>
                <a:gd name="connsiteX21" fmla="*/ 986590 w 2566737"/>
                <a:gd name="connsiteY21" fmla="*/ 2454442 h 2638926"/>
                <a:gd name="connsiteX22" fmla="*/ 1058779 w 2566737"/>
                <a:gd name="connsiteY22" fmla="*/ 2502568 h 2638926"/>
                <a:gd name="connsiteX23" fmla="*/ 1054769 w 2566737"/>
                <a:gd name="connsiteY23" fmla="*/ 2534653 h 2638926"/>
                <a:gd name="connsiteX24" fmla="*/ 1090863 w 2566737"/>
                <a:gd name="connsiteY24" fmla="*/ 2530642 h 2638926"/>
                <a:gd name="connsiteX25" fmla="*/ 1191126 w 2566737"/>
                <a:gd name="connsiteY25" fmla="*/ 2514600 h 2638926"/>
                <a:gd name="connsiteX26" fmla="*/ 1191126 w 2566737"/>
                <a:gd name="connsiteY26" fmla="*/ 2514600 h 2638926"/>
                <a:gd name="connsiteX27" fmla="*/ 1303421 w 2566737"/>
                <a:gd name="connsiteY27" fmla="*/ 2434389 h 2638926"/>
                <a:gd name="connsiteX28" fmla="*/ 1375611 w 2566737"/>
                <a:gd name="connsiteY28" fmla="*/ 2422358 h 2638926"/>
                <a:gd name="connsiteX29" fmla="*/ 1415716 w 2566737"/>
                <a:gd name="connsiteY29" fmla="*/ 2362200 h 2638926"/>
                <a:gd name="connsiteX30" fmla="*/ 1503948 w 2566737"/>
                <a:gd name="connsiteY30" fmla="*/ 2362200 h 2638926"/>
                <a:gd name="connsiteX31" fmla="*/ 1576137 w 2566737"/>
                <a:gd name="connsiteY31" fmla="*/ 2338137 h 2638926"/>
                <a:gd name="connsiteX32" fmla="*/ 1720516 w 2566737"/>
                <a:gd name="connsiteY32" fmla="*/ 2338137 h 2638926"/>
                <a:gd name="connsiteX33" fmla="*/ 1712495 w 2566737"/>
                <a:gd name="connsiteY33" fmla="*/ 2261937 h 2638926"/>
                <a:gd name="connsiteX34" fmla="*/ 1736558 w 2566737"/>
                <a:gd name="connsiteY34" fmla="*/ 2237874 h 2638926"/>
                <a:gd name="connsiteX35" fmla="*/ 1756611 w 2566737"/>
                <a:gd name="connsiteY35" fmla="*/ 2273968 h 2638926"/>
                <a:gd name="connsiteX36" fmla="*/ 1832811 w 2566737"/>
                <a:gd name="connsiteY36" fmla="*/ 2281989 h 2638926"/>
                <a:gd name="connsiteX37" fmla="*/ 1872916 w 2566737"/>
                <a:gd name="connsiteY37" fmla="*/ 2322095 h 2638926"/>
                <a:gd name="connsiteX38" fmla="*/ 1933074 w 2566737"/>
                <a:gd name="connsiteY38" fmla="*/ 2290010 h 2638926"/>
                <a:gd name="connsiteX39" fmla="*/ 2021305 w 2566737"/>
                <a:gd name="connsiteY39" fmla="*/ 2294021 h 2638926"/>
                <a:gd name="connsiteX40" fmla="*/ 2037348 w 2566737"/>
                <a:gd name="connsiteY40" fmla="*/ 2338137 h 2638926"/>
                <a:gd name="connsiteX41" fmla="*/ 2025316 w 2566737"/>
                <a:gd name="connsiteY41" fmla="*/ 2370221 h 2638926"/>
                <a:gd name="connsiteX42" fmla="*/ 2161674 w 2566737"/>
                <a:gd name="connsiteY42" fmla="*/ 2450431 h 2638926"/>
                <a:gd name="connsiteX43" fmla="*/ 2169695 w 2566737"/>
                <a:gd name="connsiteY43" fmla="*/ 2410326 h 2638926"/>
                <a:gd name="connsiteX44" fmla="*/ 2173705 w 2566737"/>
                <a:gd name="connsiteY44" fmla="*/ 2350168 h 2638926"/>
                <a:gd name="connsiteX45" fmla="*/ 2197769 w 2566737"/>
                <a:gd name="connsiteY45" fmla="*/ 2281989 h 2638926"/>
                <a:gd name="connsiteX46" fmla="*/ 2149642 w 2566737"/>
                <a:gd name="connsiteY46" fmla="*/ 2229853 h 2638926"/>
                <a:gd name="connsiteX47" fmla="*/ 2133600 w 2566737"/>
                <a:gd name="connsiteY47" fmla="*/ 2253916 h 2638926"/>
                <a:gd name="connsiteX48" fmla="*/ 2089484 w 2566737"/>
                <a:gd name="connsiteY48" fmla="*/ 2237874 h 2638926"/>
                <a:gd name="connsiteX49" fmla="*/ 2149642 w 2566737"/>
                <a:gd name="connsiteY49" fmla="*/ 2133600 h 2638926"/>
                <a:gd name="connsiteX50" fmla="*/ 2093495 w 2566737"/>
                <a:gd name="connsiteY50" fmla="*/ 2065421 h 2638926"/>
                <a:gd name="connsiteX51" fmla="*/ 2057400 w 2566737"/>
                <a:gd name="connsiteY51" fmla="*/ 2053389 h 2638926"/>
                <a:gd name="connsiteX52" fmla="*/ 2057400 w 2566737"/>
                <a:gd name="connsiteY52" fmla="*/ 2021305 h 2638926"/>
                <a:gd name="connsiteX53" fmla="*/ 1997242 w 2566737"/>
                <a:gd name="connsiteY53" fmla="*/ 1953126 h 2638926"/>
                <a:gd name="connsiteX54" fmla="*/ 2041358 w 2566737"/>
                <a:gd name="connsiteY54" fmla="*/ 1888958 h 2638926"/>
                <a:gd name="connsiteX55" fmla="*/ 2065421 w 2566737"/>
                <a:gd name="connsiteY55" fmla="*/ 1844842 h 2638926"/>
                <a:gd name="connsiteX56" fmla="*/ 2113548 w 2566737"/>
                <a:gd name="connsiteY56" fmla="*/ 1840831 h 2638926"/>
                <a:gd name="connsiteX57" fmla="*/ 2169695 w 2566737"/>
                <a:gd name="connsiteY57" fmla="*/ 1784684 h 2638926"/>
                <a:gd name="connsiteX58" fmla="*/ 2241884 w 2566737"/>
                <a:gd name="connsiteY58" fmla="*/ 1768642 h 2638926"/>
                <a:gd name="connsiteX59" fmla="*/ 2362200 w 2566737"/>
                <a:gd name="connsiteY59" fmla="*/ 1696453 h 2638926"/>
                <a:gd name="connsiteX60" fmla="*/ 2346158 w 2566737"/>
                <a:gd name="connsiteY60" fmla="*/ 1624263 h 2638926"/>
                <a:gd name="connsiteX61" fmla="*/ 2358190 w 2566737"/>
                <a:gd name="connsiteY61" fmla="*/ 1572126 h 2638926"/>
                <a:gd name="connsiteX62" fmla="*/ 2358190 w 2566737"/>
                <a:gd name="connsiteY62" fmla="*/ 1572126 h 2638926"/>
                <a:gd name="connsiteX63" fmla="*/ 2402305 w 2566737"/>
                <a:gd name="connsiteY63" fmla="*/ 1532021 h 2638926"/>
                <a:gd name="connsiteX64" fmla="*/ 2502569 w 2566737"/>
                <a:gd name="connsiteY64" fmla="*/ 1580147 h 2638926"/>
                <a:gd name="connsiteX65" fmla="*/ 2558716 w 2566737"/>
                <a:gd name="connsiteY65" fmla="*/ 1495926 h 2638926"/>
                <a:gd name="connsiteX66" fmla="*/ 2526632 w 2566737"/>
                <a:gd name="connsiteY66" fmla="*/ 1431758 h 2638926"/>
                <a:gd name="connsiteX67" fmla="*/ 2566737 w 2566737"/>
                <a:gd name="connsiteY67" fmla="*/ 1371600 h 2638926"/>
                <a:gd name="connsiteX68" fmla="*/ 2498558 w 2566737"/>
                <a:gd name="connsiteY68" fmla="*/ 1307431 h 2638926"/>
                <a:gd name="connsiteX69" fmla="*/ 2470484 w 2566737"/>
                <a:gd name="connsiteY69" fmla="*/ 1307431 h 2638926"/>
                <a:gd name="connsiteX70" fmla="*/ 2394284 w 2566737"/>
                <a:gd name="connsiteY70" fmla="*/ 1219200 h 2638926"/>
                <a:gd name="connsiteX71" fmla="*/ 2354179 w 2566737"/>
                <a:gd name="connsiteY71" fmla="*/ 1251284 h 2638926"/>
                <a:gd name="connsiteX72" fmla="*/ 2322095 w 2566737"/>
                <a:gd name="connsiteY72" fmla="*/ 1211179 h 2638926"/>
                <a:gd name="connsiteX73" fmla="*/ 2298032 w 2566737"/>
                <a:gd name="connsiteY73" fmla="*/ 1110916 h 2638926"/>
                <a:gd name="connsiteX74" fmla="*/ 2245895 w 2566737"/>
                <a:gd name="connsiteY74" fmla="*/ 1110916 h 2638926"/>
                <a:gd name="connsiteX75" fmla="*/ 2213811 w 2566737"/>
                <a:gd name="connsiteY75" fmla="*/ 1138989 h 2638926"/>
                <a:gd name="connsiteX76" fmla="*/ 2201779 w 2566737"/>
                <a:gd name="connsiteY76" fmla="*/ 1106905 h 2638926"/>
                <a:gd name="connsiteX77" fmla="*/ 2181726 w 2566737"/>
                <a:gd name="connsiteY77" fmla="*/ 1078831 h 2638926"/>
                <a:gd name="connsiteX78" fmla="*/ 2057400 w 2566737"/>
                <a:gd name="connsiteY78" fmla="*/ 938463 h 2638926"/>
                <a:gd name="connsiteX79" fmla="*/ 1997242 w 2566737"/>
                <a:gd name="connsiteY79" fmla="*/ 954505 h 2638926"/>
                <a:gd name="connsiteX80" fmla="*/ 1961148 w 2566737"/>
                <a:gd name="connsiteY80" fmla="*/ 906379 h 2638926"/>
                <a:gd name="connsiteX81" fmla="*/ 1884948 w 2566737"/>
                <a:gd name="connsiteY81" fmla="*/ 842210 h 2638926"/>
                <a:gd name="connsiteX82" fmla="*/ 1905000 w 2566737"/>
                <a:gd name="connsiteY82" fmla="*/ 810126 h 2638926"/>
                <a:gd name="connsiteX83" fmla="*/ 1868905 w 2566737"/>
                <a:gd name="connsiteY83" fmla="*/ 786063 h 2638926"/>
                <a:gd name="connsiteX84" fmla="*/ 1832811 w 2566737"/>
                <a:gd name="connsiteY84" fmla="*/ 673768 h 2638926"/>
                <a:gd name="connsiteX85" fmla="*/ 1780674 w 2566737"/>
                <a:gd name="connsiteY85" fmla="*/ 637674 h 2638926"/>
                <a:gd name="connsiteX86" fmla="*/ 1832811 w 2566737"/>
                <a:gd name="connsiteY86" fmla="*/ 481263 h 2638926"/>
                <a:gd name="connsiteX87" fmla="*/ 1808748 w 2566737"/>
                <a:gd name="connsiteY87" fmla="*/ 409074 h 2638926"/>
                <a:gd name="connsiteX88" fmla="*/ 1736558 w 2566737"/>
                <a:gd name="connsiteY88" fmla="*/ 409074 h 2638926"/>
                <a:gd name="connsiteX89" fmla="*/ 1656348 w 2566737"/>
                <a:gd name="connsiteY89" fmla="*/ 336884 h 2638926"/>
                <a:gd name="connsiteX90" fmla="*/ 1640305 w 2566737"/>
                <a:gd name="connsiteY90" fmla="*/ 244642 h 2638926"/>
                <a:gd name="connsiteX91" fmla="*/ 1612232 w 2566737"/>
                <a:gd name="connsiteY91" fmla="*/ 228600 h 2638926"/>
                <a:gd name="connsiteX92" fmla="*/ 1608221 w 2566737"/>
                <a:gd name="connsiteY92" fmla="*/ 200526 h 2638926"/>
                <a:gd name="connsiteX93" fmla="*/ 1576137 w 2566737"/>
                <a:gd name="connsiteY93" fmla="*/ 164431 h 2638926"/>
                <a:gd name="connsiteX94" fmla="*/ 1532021 w 2566737"/>
                <a:gd name="connsiteY94" fmla="*/ 152400 h 2638926"/>
                <a:gd name="connsiteX95" fmla="*/ 1528011 w 2566737"/>
                <a:gd name="connsiteY95" fmla="*/ 112295 h 2638926"/>
                <a:gd name="connsiteX96" fmla="*/ 1499937 w 2566737"/>
                <a:gd name="connsiteY96" fmla="*/ 92242 h 2638926"/>
                <a:gd name="connsiteX97" fmla="*/ 1315453 w 2566737"/>
                <a:gd name="connsiteY97" fmla="*/ 132347 h 2638926"/>
                <a:gd name="connsiteX98" fmla="*/ 1271337 w 2566737"/>
                <a:gd name="connsiteY98" fmla="*/ 88231 h 2638926"/>
                <a:gd name="connsiteX99" fmla="*/ 1259305 w 2566737"/>
                <a:gd name="connsiteY99" fmla="*/ 36095 h 2638926"/>
                <a:gd name="connsiteX100" fmla="*/ 1223211 w 2566737"/>
                <a:gd name="connsiteY100" fmla="*/ 24063 h 2638926"/>
                <a:gd name="connsiteX101" fmla="*/ 1159042 w 2566737"/>
                <a:gd name="connsiteY101" fmla="*/ 64168 h 2638926"/>
                <a:gd name="connsiteX102" fmla="*/ 1183105 w 2566737"/>
                <a:gd name="connsiteY102" fmla="*/ 164431 h 2638926"/>
                <a:gd name="connsiteX103" fmla="*/ 1159042 w 2566737"/>
                <a:gd name="connsiteY103" fmla="*/ 204537 h 2638926"/>
                <a:gd name="connsiteX104" fmla="*/ 1134979 w 2566737"/>
                <a:gd name="connsiteY104" fmla="*/ 216568 h 2638926"/>
                <a:gd name="connsiteX105" fmla="*/ 1102895 w 2566737"/>
                <a:gd name="connsiteY105" fmla="*/ 192505 h 2638926"/>
                <a:gd name="connsiteX106" fmla="*/ 1098884 w 2566737"/>
                <a:gd name="connsiteY106" fmla="*/ 152400 h 2638926"/>
                <a:gd name="connsiteX107" fmla="*/ 1042737 w 2566737"/>
                <a:gd name="connsiteY107" fmla="*/ 176463 h 2638926"/>
                <a:gd name="connsiteX108" fmla="*/ 986590 w 2566737"/>
                <a:gd name="connsiteY108" fmla="*/ 120316 h 2638926"/>
                <a:gd name="connsiteX109" fmla="*/ 890337 w 2566737"/>
                <a:gd name="connsiteY109" fmla="*/ 160421 h 2638926"/>
                <a:gd name="connsiteX110" fmla="*/ 962526 w 2566737"/>
                <a:gd name="connsiteY110" fmla="*/ 232610 h 2638926"/>
                <a:gd name="connsiteX111" fmla="*/ 946484 w 2566737"/>
                <a:gd name="connsiteY111" fmla="*/ 248653 h 2638926"/>
                <a:gd name="connsiteX112" fmla="*/ 914400 w 2566737"/>
                <a:gd name="connsiteY112" fmla="*/ 244642 h 2638926"/>
                <a:gd name="connsiteX113" fmla="*/ 898358 w 2566737"/>
                <a:gd name="connsiteY113" fmla="*/ 268705 h 2638926"/>
                <a:gd name="connsiteX114" fmla="*/ 842211 w 2566737"/>
                <a:gd name="connsiteY114" fmla="*/ 264695 h 2638926"/>
                <a:gd name="connsiteX115" fmla="*/ 818148 w 2566737"/>
                <a:gd name="connsiteY115" fmla="*/ 172453 h 2638926"/>
                <a:gd name="connsiteX116" fmla="*/ 774032 w 2566737"/>
                <a:gd name="connsiteY116" fmla="*/ 136358 h 2638926"/>
                <a:gd name="connsiteX117" fmla="*/ 733926 w 2566737"/>
                <a:gd name="connsiteY117" fmla="*/ 124326 h 2638926"/>
                <a:gd name="connsiteX118" fmla="*/ 709863 w 2566737"/>
                <a:gd name="connsiteY118" fmla="*/ 116305 h 2638926"/>
                <a:gd name="connsiteX119" fmla="*/ 701842 w 2566737"/>
                <a:gd name="connsiteY119" fmla="*/ 44116 h 2638926"/>
                <a:gd name="connsiteX120" fmla="*/ 637674 w 2566737"/>
                <a:gd name="connsiteY120" fmla="*/ 16042 h 2638926"/>
                <a:gd name="connsiteX121" fmla="*/ 625642 w 2566737"/>
                <a:gd name="connsiteY121" fmla="*/ 0 h 2638926"/>
                <a:gd name="connsiteX122" fmla="*/ 557463 w 2566737"/>
                <a:gd name="connsiteY122" fmla="*/ 20053 h 2638926"/>
                <a:gd name="connsiteX123" fmla="*/ 509337 w 2566737"/>
                <a:gd name="connsiteY123" fmla="*/ 96253 h 2638926"/>
                <a:gd name="connsiteX124" fmla="*/ 441158 w 2566737"/>
                <a:gd name="connsiteY124" fmla="*/ 124326 h 2638926"/>
                <a:gd name="connsiteX125" fmla="*/ 413084 w 2566737"/>
                <a:gd name="connsiteY125" fmla="*/ 100263 h 2638926"/>
                <a:gd name="connsiteX126" fmla="*/ 376990 w 2566737"/>
                <a:gd name="connsiteY126" fmla="*/ 156410 h 2638926"/>
                <a:gd name="connsiteX127" fmla="*/ 372979 w 2566737"/>
                <a:gd name="connsiteY127" fmla="*/ 220579 h 2638926"/>
                <a:gd name="connsiteX128" fmla="*/ 340895 w 2566737"/>
                <a:gd name="connsiteY128" fmla="*/ 220579 h 2638926"/>
                <a:gd name="connsiteX129" fmla="*/ 324853 w 2566737"/>
                <a:gd name="connsiteY129" fmla="*/ 252663 h 2638926"/>
                <a:gd name="connsiteX130" fmla="*/ 264695 w 2566737"/>
                <a:gd name="connsiteY130" fmla="*/ 252663 h 2638926"/>
                <a:gd name="connsiteX131" fmla="*/ 252663 w 2566737"/>
                <a:gd name="connsiteY131" fmla="*/ 344905 h 2638926"/>
                <a:gd name="connsiteX132" fmla="*/ 216569 w 2566737"/>
                <a:gd name="connsiteY132" fmla="*/ 381000 h 2638926"/>
                <a:gd name="connsiteX133" fmla="*/ 184484 w 2566737"/>
                <a:gd name="connsiteY133" fmla="*/ 332874 h 2638926"/>
                <a:gd name="connsiteX134" fmla="*/ 112295 w 2566737"/>
                <a:gd name="connsiteY134" fmla="*/ 328863 h 2638926"/>
                <a:gd name="connsiteX135" fmla="*/ 0 w 2566737"/>
                <a:gd name="connsiteY135" fmla="*/ 352926 h 2638926"/>
                <a:gd name="connsiteX136" fmla="*/ 28074 w 2566737"/>
                <a:gd name="connsiteY136" fmla="*/ 409074 h 2638926"/>
                <a:gd name="connsiteX137" fmla="*/ 12032 w 2566737"/>
                <a:gd name="connsiteY137" fmla="*/ 453189 h 2638926"/>
                <a:gd name="connsiteX138" fmla="*/ 16042 w 2566737"/>
                <a:gd name="connsiteY138" fmla="*/ 533400 h 2638926"/>
                <a:gd name="connsiteX139" fmla="*/ 20053 w 2566737"/>
                <a:gd name="connsiteY139" fmla="*/ 585537 h 2638926"/>
                <a:gd name="connsiteX140" fmla="*/ 64169 w 2566737"/>
                <a:gd name="connsiteY140" fmla="*/ 625642 h 2638926"/>
                <a:gd name="connsiteX141" fmla="*/ 40105 w 2566737"/>
                <a:gd name="connsiteY141" fmla="*/ 713874 h 2638926"/>
                <a:gd name="connsiteX142" fmla="*/ 40105 w 2566737"/>
                <a:gd name="connsiteY142" fmla="*/ 786063 h 2638926"/>
                <a:gd name="connsiteX143" fmla="*/ 104274 w 2566737"/>
                <a:gd name="connsiteY143" fmla="*/ 774031 h 2638926"/>
                <a:gd name="connsiteX144" fmla="*/ 128337 w 2566737"/>
                <a:gd name="connsiteY144" fmla="*/ 745958 h 2638926"/>
                <a:gd name="connsiteX145" fmla="*/ 156411 w 2566737"/>
                <a:gd name="connsiteY145" fmla="*/ 709863 h 2638926"/>
                <a:gd name="connsiteX146" fmla="*/ 200526 w 2566737"/>
                <a:gd name="connsiteY146" fmla="*/ 705853 h 2638926"/>
                <a:gd name="connsiteX147" fmla="*/ 212558 w 2566737"/>
                <a:gd name="connsiteY147" fmla="*/ 661737 h 2638926"/>
                <a:gd name="connsiteX148" fmla="*/ 212558 w 2566737"/>
                <a:gd name="connsiteY148" fmla="*/ 661737 h 2638926"/>
                <a:gd name="connsiteX149" fmla="*/ 180474 w 2566737"/>
                <a:gd name="connsiteY149" fmla="*/ 617621 h 2638926"/>
                <a:gd name="connsiteX150" fmla="*/ 240632 w 2566737"/>
                <a:gd name="connsiteY150" fmla="*/ 609600 h 2638926"/>
                <a:gd name="connsiteX151" fmla="*/ 276726 w 2566737"/>
                <a:gd name="connsiteY151" fmla="*/ 641684 h 2638926"/>
                <a:gd name="connsiteX152" fmla="*/ 336884 w 2566737"/>
                <a:gd name="connsiteY152" fmla="*/ 621631 h 2638926"/>
                <a:gd name="connsiteX153" fmla="*/ 312821 w 2566737"/>
                <a:gd name="connsiteY153" fmla="*/ 689810 h 2638926"/>
                <a:gd name="connsiteX154" fmla="*/ 393032 w 2566737"/>
                <a:gd name="connsiteY154" fmla="*/ 665747 h 2638926"/>
                <a:gd name="connsiteX155" fmla="*/ 485274 w 2566737"/>
                <a:gd name="connsiteY155" fmla="*/ 806116 h 2638926"/>
                <a:gd name="connsiteX156" fmla="*/ 481263 w 2566737"/>
                <a:gd name="connsiteY156" fmla="*/ 850231 h 2638926"/>
                <a:gd name="connsiteX157" fmla="*/ 517358 w 2566737"/>
                <a:gd name="connsiteY157" fmla="*/ 854242 h 2638926"/>
                <a:gd name="connsiteX158" fmla="*/ 549442 w 2566737"/>
                <a:gd name="connsiteY158" fmla="*/ 818147 h 2638926"/>
                <a:gd name="connsiteX159" fmla="*/ 589548 w 2566737"/>
                <a:gd name="connsiteY159" fmla="*/ 902368 h 2638926"/>
                <a:gd name="connsiteX160" fmla="*/ 597569 w 2566737"/>
                <a:gd name="connsiteY160" fmla="*/ 922421 h 2638926"/>
                <a:gd name="connsiteX161" fmla="*/ 573505 w 2566737"/>
                <a:gd name="connsiteY161" fmla="*/ 954505 h 2638926"/>
                <a:gd name="connsiteX162" fmla="*/ 597569 w 2566737"/>
                <a:gd name="connsiteY162" fmla="*/ 1006642 h 2638926"/>
                <a:gd name="connsiteX163" fmla="*/ 593558 w 2566737"/>
                <a:gd name="connsiteY163" fmla="*/ 1062789 h 2638926"/>
                <a:gd name="connsiteX164" fmla="*/ 637674 w 2566737"/>
                <a:gd name="connsiteY164" fmla="*/ 1114926 h 2638926"/>
                <a:gd name="connsiteX165" fmla="*/ 641684 w 2566737"/>
                <a:gd name="connsiteY165" fmla="*/ 1211179 h 2638926"/>
                <a:gd name="connsiteX166" fmla="*/ 741948 w 2566737"/>
                <a:gd name="connsiteY166" fmla="*/ 1299410 h 2638926"/>
                <a:gd name="connsiteX167" fmla="*/ 729916 w 2566737"/>
                <a:gd name="connsiteY167" fmla="*/ 1427747 h 2638926"/>
                <a:gd name="connsiteX168" fmla="*/ 770021 w 2566737"/>
                <a:gd name="connsiteY168" fmla="*/ 1471863 h 2638926"/>
                <a:gd name="connsiteX169" fmla="*/ 762000 w 2566737"/>
                <a:gd name="connsiteY169" fmla="*/ 1515979 h 2638926"/>
                <a:gd name="connsiteX170" fmla="*/ 665748 w 2566737"/>
                <a:gd name="connsiteY170" fmla="*/ 1499937 h 2638926"/>
                <a:gd name="connsiteX171" fmla="*/ 669758 w 2566737"/>
                <a:gd name="connsiteY171" fmla="*/ 1632284 h 2638926"/>
                <a:gd name="connsiteX172" fmla="*/ 637674 w 2566737"/>
                <a:gd name="connsiteY172" fmla="*/ 1640305 h 2638926"/>
                <a:gd name="connsiteX173" fmla="*/ 609600 w 2566737"/>
                <a:gd name="connsiteY173" fmla="*/ 1680410 h 2638926"/>
                <a:gd name="connsiteX174" fmla="*/ 573505 w 2566737"/>
                <a:gd name="connsiteY174" fmla="*/ 1672389 h 2638926"/>
                <a:gd name="connsiteX175" fmla="*/ 509337 w 2566737"/>
                <a:gd name="connsiteY175" fmla="*/ 1696453 h 2638926"/>
                <a:gd name="connsiteX176" fmla="*/ 525379 w 2566737"/>
                <a:gd name="connsiteY176" fmla="*/ 1768642 h 2638926"/>
                <a:gd name="connsiteX177" fmla="*/ 553453 w 2566737"/>
                <a:gd name="connsiteY177" fmla="*/ 1804737 h 2638926"/>
                <a:gd name="connsiteX178" fmla="*/ 561474 w 2566737"/>
                <a:gd name="connsiteY178" fmla="*/ 1880937 h 2638926"/>
                <a:gd name="connsiteX179" fmla="*/ 597569 w 2566737"/>
                <a:gd name="connsiteY179" fmla="*/ 1973179 h 2638926"/>
                <a:gd name="connsiteX180" fmla="*/ 561474 w 2566737"/>
                <a:gd name="connsiteY180" fmla="*/ 2077453 h 2638926"/>
                <a:gd name="connsiteX181" fmla="*/ 565484 w 2566737"/>
                <a:gd name="connsiteY181" fmla="*/ 2165684 h 2638926"/>
                <a:gd name="connsiteX182" fmla="*/ 585537 w 2566737"/>
                <a:gd name="connsiteY182" fmla="*/ 2201779 h 2638926"/>
                <a:gd name="connsiteX183" fmla="*/ 565484 w 2566737"/>
                <a:gd name="connsiteY183" fmla="*/ 2233863 h 2638926"/>
                <a:gd name="connsiteX184" fmla="*/ 597569 w 2566737"/>
                <a:gd name="connsiteY184" fmla="*/ 2277979 h 2638926"/>
                <a:gd name="connsiteX185" fmla="*/ 549442 w 2566737"/>
                <a:gd name="connsiteY185" fmla="*/ 2326105 h 2638926"/>
                <a:gd name="connsiteX186" fmla="*/ 525379 w 2566737"/>
                <a:gd name="connsiteY186" fmla="*/ 2306053 h 2638926"/>
                <a:gd name="connsiteX187" fmla="*/ 485274 w 2566737"/>
                <a:gd name="connsiteY187" fmla="*/ 2322095 h 2638926"/>
                <a:gd name="connsiteX188" fmla="*/ 409074 w 2566737"/>
                <a:gd name="connsiteY188" fmla="*/ 2314074 h 2638926"/>
                <a:gd name="connsiteX189" fmla="*/ 360948 w 2566737"/>
                <a:gd name="connsiteY189" fmla="*/ 2362200 h 2638926"/>
                <a:gd name="connsiteX190" fmla="*/ 312821 w 2566737"/>
                <a:gd name="connsiteY190" fmla="*/ 2378242 h 263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2566737" h="2638926">
                  <a:moveTo>
                    <a:pt x="312821" y="2378242"/>
                  </a:moveTo>
                  <a:lnTo>
                    <a:pt x="348916" y="2406316"/>
                  </a:lnTo>
                  <a:lnTo>
                    <a:pt x="413084" y="2374231"/>
                  </a:lnTo>
                  <a:lnTo>
                    <a:pt x="429126" y="2406316"/>
                  </a:lnTo>
                  <a:lnTo>
                    <a:pt x="493295" y="2414337"/>
                  </a:lnTo>
                  <a:lnTo>
                    <a:pt x="521369" y="2450431"/>
                  </a:lnTo>
                  <a:lnTo>
                    <a:pt x="573505" y="2506579"/>
                  </a:lnTo>
                  <a:lnTo>
                    <a:pt x="565484" y="2554705"/>
                  </a:lnTo>
                  <a:lnTo>
                    <a:pt x="589548" y="2566737"/>
                  </a:lnTo>
                  <a:lnTo>
                    <a:pt x="633663" y="2538663"/>
                  </a:lnTo>
                  <a:lnTo>
                    <a:pt x="633663" y="2538663"/>
                  </a:lnTo>
                  <a:lnTo>
                    <a:pt x="625642" y="2638926"/>
                  </a:lnTo>
                  <a:lnTo>
                    <a:pt x="677779" y="2610853"/>
                  </a:lnTo>
                  <a:lnTo>
                    <a:pt x="782053" y="2486526"/>
                  </a:lnTo>
                  <a:lnTo>
                    <a:pt x="766011" y="2442410"/>
                  </a:lnTo>
                  <a:lnTo>
                    <a:pt x="762000" y="2386263"/>
                  </a:lnTo>
                  <a:lnTo>
                    <a:pt x="802105" y="2406316"/>
                  </a:lnTo>
                  <a:lnTo>
                    <a:pt x="850232" y="2398295"/>
                  </a:lnTo>
                  <a:lnTo>
                    <a:pt x="970548" y="2426368"/>
                  </a:lnTo>
                  <a:lnTo>
                    <a:pt x="982579" y="2414337"/>
                  </a:lnTo>
                  <a:lnTo>
                    <a:pt x="982579" y="2414337"/>
                  </a:lnTo>
                  <a:lnTo>
                    <a:pt x="986590" y="2454442"/>
                  </a:lnTo>
                  <a:lnTo>
                    <a:pt x="1058779" y="2502568"/>
                  </a:lnTo>
                  <a:lnTo>
                    <a:pt x="1054769" y="2534653"/>
                  </a:lnTo>
                  <a:lnTo>
                    <a:pt x="1090863" y="2530642"/>
                  </a:lnTo>
                  <a:lnTo>
                    <a:pt x="1191126" y="2514600"/>
                  </a:lnTo>
                  <a:lnTo>
                    <a:pt x="1191126" y="2514600"/>
                  </a:lnTo>
                  <a:lnTo>
                    <a:pt x="1303421" y="2434389"/>
                  </a:lnTo>
                  <a:lnTo>
                    <a:pt x="1375611" y="2422358"/>
                  </a:lnTo>
                  <a:lnTo>
                    <a:pt x="1415716" y="2362200"/>
                  </a:lnTo>
                  <a:lnTo>
                    <a:pt x="1503948" y="2362200"/>
                  </a:lnTo>
                  <a:lnTo>
                    <a:pt x="1576137" y="2338137"/>
                  </a:lnTo>
                  <a:lnTo>
                    <a:pt x="1720516" y="2338137"/>
                  </a:lnTo>
                  <a:lnTo>
                    <a:pt x="1712495" y="2261937"/>
                  </a:lnTo>
                  <a:lnTo>
                    <a:pt x="1736558" y="2237874"/>
                  </a:lnTo>
                  <a:lnTo>
                    <a:pt x="1756611" y="2273968"/>
                  </a:lnTo>
                  <a:lnTo>
                    <a:pt x="1832811" y="2281989"/>
                  </a:lnTo>
                  <a:lnTo>
                    <a:pt x="1872916" y="2322095"/>
                  </a:lnTo>
                  <a:lnTo>
                    <a:pt x="1933074" y="2290010"/>
                  </a:lnTo>
                  <a:lnTo>
                    <a:pt x="2021305" y="2294021"/>
                  </a:lnTo>
                  <a:lnTo>
                    <a:pt x="2037348" y="2338137"/>
                  </a:lnTo>
                  <a:lnTo>
                    <a:pt x="2025316" y="2370221"/>
                  </a:lnTo>
                  <a:lnTo>
                    <a:pt x="2161674" y="2450431"/>
                  </a:lnTo>
                  <a:lnTo>
                    <a:pt x="2169695" y="2410326"/>
                  </a:lnTo>
                  <a:lnTo>
                    <a:pt x="2173705" y="2350168"/>
                  </a:lnTo>
                  <a:lnTo>
                    <a:pt x="2197769" y="2281989"/>
                  </a:lnTo>
                  <a:lnTo>
                    <a:pt x="2149642" y="2229853"/>
                  </a:lnTo>
                  <a:lnTo>
                    <a:pt x="2133600" y="2253916"/>
                  </a:lnTo>
                  <a:lnTo>
                    <a:pt x="2089484" y="2237874"/>
                  </a:lnTo>
                  <a:lnTo>
                    <a:pt x="2149642" y="2133600"/>
                  </a:lnTo>
                  <a:lnTo>
                    <a:pt x="2093495" y="2065421"/>
                  </a:lnTo>
                  <a:lnTo>
                    <a:pt x="2057400" y="2053389"/>
                  </a:lnTo>
                  <a:lnTo>
                    <a:pt x="2057400" y="2021305"/>
                  </a:lnTo>
                  <a:lnTo>
                    <a:pt x="1997242" y="1953126"/>
                  </a:lnTo>
                  <a:lnTo>
                    <a:pt x="2041358" y="1888958"/>
                  </a:lnTo>
                  <a:lnTo>
                    <a:pt x="2065421" y="1844842"/>
                  </a:lnTo>
                  <a:lnTo>
                    <a:pt x="2113548" y="1840831"/>
                  </a:lnTo>
                  <a:lnTo>
                    <a:pt x="2169695" y="1784684"/>
                  </a:lnTo>
                  <a:lnTo>
                    <a:pt x="2241884" y="1768642"/>
                  </a:lnTo>
                  <a:lnTo>
                    <a:pt x="2362200" y="1696453"/>
                  </a:lnTo>
                  <a:lnTo>
                    <a:pt x="2346158" y="1624263"/>
                  </a:lnTo>
                  <a:lnTo>
                    <a:pt x="2358190" y="1572126"/>
                  </a:lnTo>
                  <a:lnTo>
                    <a:pt x="2358190" y="1572126"/>
                  </a:lnTo>
                  <a:lnTo>
                    <a:pt x="2402305" y="1532021"/>
                  </a:lnTo>
                  <a:lnTo>
                    <a:pt x="2502569" y="1580147"/>
                  </a:lnTo>
                  <a:lnTo>
                    <a:pt x="2558716" y="1495926"/>
                  </a:lnTo>
                  <a:lnTo>
                    <a:pt x="2526632" y="1431758"/>
                  </a:lnTo>
                  <a:lnTo>
                    <a:pt x="2566737" y="1371600"/>
                  </a:lnTo>
                  <a:lnTo>
                    <a:pt x="2498558" y="1307431"/>
                  </a:lnTo>
                  <a:lnTo>
                    <a:pt x="2470484" y="1307431"/>
                  </a:lnTo>
                  <a:lnTo>
                    <a:pt x="2394284" y="1219200"/>
                  </a:lnTo>
                  <a:lnTo>
                    <a:pt x="2354179" y="1251284"/>
                  </a:lnTo>
                  <a:lnTo>
                    <a:pt x="2322095" y="1211179"/>
                  </a:lnTo>
                  <a:lnTo>
                    <a:pt x="2298032" y="1110916"/>
                  </a:lnTo>
                  <a:lnTo>
                    <a:pt x="2245895" y="1110916"/>
                  </a:lnTo>
                  <a:lnTo>
                    <a:pt x="2213811" y="1138989"/>
                  </a:lnTo>
                  <a:lnTo>
                    <a:pt x="2201779" y="1106905"/>
                  </a:lnTo>
                  <a:lnTo>
                    <a:pt x="2181726" y="1078831"/>
                  </a:lnTo>
                  <a:lnTo>
                    <a:pt x="2057400" y="938463"/>
                  </a:lnTo>
                  <a:lnTo>
                    <a:pt x="1997242" y="954505"/>
                  </a:lnTo>
                  <a:lnTo>
                    <a:pt x="1961148" y="906379"/>
                  </a:lnTo>
                  <a:lnTo>
                    <a:pt x="1884948" y="842210"/>
                  </a:lnTo>
                  <a:lnTo>
                    <a:pt x="1905000" y="810126"/>
                  </a:lnTo>
                  <a:lnTo>
                    <a:pt x="1868905" y="786063"/>
                  </a:lnTo>
                  <a:lnTo>
                    <a:pt x="1832811" y="673768"/>
                  </a:lnTo>
                  <a:lnTo>
                    <a:pt x="1780674" y="637674"/>
                  </a:lnTo>
                  <a:lnTo>
                    <a:pt x="1832811" y="481263"/>
                  </a:lnTo>
                  <a:lnTo>
                    <a:pt x="1808748" y="409074"/>
                  </a:lnTo>
                  <a:lnTo>
                    <a:pt x="1736558" y="409074"/>
                  </a:lnTo>
                  <a:lnTo>
                    <a:pt x="1656348" y="336884"/>
                  </a:lnTo>
                  <a:lnTo>
                    <a:pt x="1640305" y="244642"/>
                  </a:lnTo>
                  <a:lnTo>
                    <a:pt x="1612232" y="228600"/>
                  </a:lnTo>
                  <a:lnTo>
                    <a:pt x="1608221" y="200526"/>
                  </a:lnTo>
                  <a:lnTo>
                    <a:pt x="1576137" y="164431"/>
                  </a:lnTo>
                  <a:lnTo>
                    <a:pt x="1532021" y="152400"/>
                  </a:lnTo>
                  <a:lnTo>
                    <a:pt x="1528011" y="112295"/>
                  </a:lnTo>
                  <a:lnTo>
                    <a:pt x="1499937" y="92242"/>
                  </a:lnTo>
                  <a:lnTo>
                    <a:pt x="1315453" y="132347"/>
                  </a:lnTo>
                  <a:lnTo>
                    <a:pt x="1271337" y="88231"/>
                  </a:lnTo>
                  <a:lnTo>
                    <a:pt x="1259305" y="36095"/>
                  </a:lnTo>
                  <a:lnTo>
                    <a:pt x="1223211" y="24063"/>
                  </a:lnTo>
                  <a:lnTo>
                    <a:pt x="1159042" y="64168"/>
                  </a:lnTo>
                  <a:lnTo>
                    <a:pt x="1183105" y="164431"/>
                  </a:lnTo>
                  <a:lnTo>
                    <a:pt x="1159042" y="204537"/>
                  </a:lnTo>
                  <a:lnTo>
                    <a:pt x="1134979" y="216568"/>
                  </a:lnTo>
                  <a:lnTo>
                    <a:pt x="1102895" y="192505"/>
                  </a:lnTo>
                  <a:lnTo>
                    <a:pt x="1098884" y="152400"/>
                  </a:lnTo>
                  <a:lnTo>
                    <a:pt x="1042737" y="176463"/>
                  </a:lnTo>
                  <a:lnTo>
                    <a:pt x="986590" y="120316"/>
                  </a:lnTo>
                  <a:lnTo>
                    <a:pt x="890337" y="160421"/>
                  </a:lnTo>
                  <a:lnTo>
                    <a:pt x="962526" y="232610"/>
                  </a:lnTo>
                  <a:lnTo>
                    <a:pt x="946484" y="248653"/>
                  </a:lnTo>
                  <a:lnTo>
                    <a:pt x="914400" y="244642"/>
                  </a:lnTo>
                  <a:lnTo>
                    <a:pt x="898358" y="268705"/>
                  </a:lnTo>
                  <a:lnTo>
                    <a:pt x="842211" y="264695"/>
                  </a:lnTo>
                  <a:lnTo>
                    <a:pt x="818148" y="172453"/>
                  </a:lnTo>
                  <a:lnTo>
                    <a:pt x="774032" y="136358"/>
                  </a:lnTo>
                  <a:lnTo>
                    <a:pt x="733926" y="124326"/>
                  </a:lnTo>
                  <a:lnTo>
                    <a:pt x="709863" y="116305"/>
                  </a:lnTo>
                  <a:lnTo>
                    <a:pt x="701842" y="44116"/>
                  </a:lnTo>
                  <a:lnTo>
                    <a:pt x="637674" y="16042"/>
                  </a:lnTo>
                  <a:lnTo>
                    <a:pt x="625642" y="0"/>
                  </a:lnTo>
                  <a:lnTo>
                    <a:pt x="557463" y="20053"/>
                  </a:lnTo>
                  <a:lnTo>
                    <a:pt x="509337" y="96253"/>
                  </a:lnTo>
                  <a:lnTo>
                    <a:pt x="441158" y="124326"/>
                  </a:lnTo>
                  <a:lnTo>
                    <a:pt x="413084" y="100263"/>
                  </a:lnTo>
                  <a:lnTo>
                    <a:pt x="376990" y="156410"/>
                  </a:lnTo>
                  <a:lnTo>
                    <a:pt x="372979" y="220579"/>
                  </a:lnTo>
                  <a:lnTo>
                    <a:pt x="340895" y="220579"/>
                  </a:lnTo>
                  <a:lnTo>
                    <a:pt x="324853" y="252663"/>
                  </a:lnTo>
                  <a:lnTo>
                    <a:pt x="264695" y="252663"/>
                  </a:lnTo>
                  <a:lnTo>
                    <a:pt x="252663" y="344905"/>
                  </a:lnTo>
                  <a:lnTo>
                    <a:pt x="216569" y="381000"/>
                  </a:lnTo>
                  <a:lnTo>
                    <a:pt x="184484" y="332874"/>
                  </a:lnTo>
                  <a:lnTo>
                    <a:pt x="112295" y="328863"/>
                  </a:lnTo>
                  <a:lnTo>
                    <a:pt x="0" y="352926"/>
                  </a:lnTo>
                  <a:lnTo>
                    <a:pt x="28074" y="409074"/>
                  </a:lnTo>
                  <a:lnTo>
                    <a:pt x="12032" y="453189"/>
                  </a:lnTo>
                  <a:lnTo>
                    <a:pt x="16042" y="533400"/>
                  </a:lnTo>
                  <a:lnTo>
                    <a:pt x="20053" y="585537"/>
                  </a:lnTo>
                  <a:lnTo>
                    <a:pt x="64169" y="625642"/>
                  </a:lnTo>
                  <a:lnTo>
                    <a:pt x="40105" y="713874"/>
                  </a:lnTo>
                  <a:lnTo>
                    <a:pt x="40105" y="786063"/>
                  </a:lnTo>
                  <a:lnTo>
                    <a:pt x="104274" y="774031"/>
                  </a:lnTo>
                  <a:lnTo>
                    <a:pt x="128337" y="745958"/>
                  </a:lnTo>
                  <a:lnTo>
                    <a:pt x="156411" y="709863"/>
                  </a:lnTo>
                  <a:lnTo>
                    <a:pt x="200526" y="705853"/>
                  </a:lnTo>
                  <a:lnTo>
                    <a:pt x="212558" y="661737"/>
                  </a:lnTo>
                  <a:lnTo>
                    <a:pt x="212558" y="661737"/>
                  </a:lnTo>
                  <a:lnTo>
                    <a:pt x="180474" y="617621"/>
                  </a:lnTo>
                  <a:lnTo>
                    <a:pt x="240632" y="609600"/>
                  </a:lnTo>
                  <a:lnTo>
                    <a:pt x="276726" y="641684"/>
                  </a:lnTo>
                  <a:lnTo>
                    <a:pt x="336884" y="621631"/>
                  </a:lnTo>
                  <a:lnTo>
                    <a:pt x="312821" y="689810"/>
                  </a:lnTo>
                  <a:lnTo>
                    <a:pt x="393032" y="665747"/>
                  </a:lnTo>
                  <a:lnTo>
                    <a:pt x="485274" y="806116"/>
                  </a:lnTo>
                  <a:lnTo>
                    <a:pt x="481263" y="850231"/>
                  </a:lnTo>
                  <a:lnTo>
                    <a:pt x="517358" y="854242"/>
                  </a:lnTo>
                  <a:lnTo>
                    <a:pt x="549442" y="818147"/>
                  </a:lnTo>
                  <a:lnTo>
                    <a:pt x="589548" y="902368"/>
                  </a:lnTo>
                  <a:lnTo>
                    <a:pt x="597569" y="922421"/>
                  </a:lnTo>
                  <a:lnTo>
                    <a:pt x="573505" y="954505"/>
                  </a:lnTo>
                  <a:lnTo>
                    <a:pt x="597569" y="1006642"/>
                  </a:lnTo>
                  <a:lnTo>
                    <a:pt x="593558" y="1062789"/>
                  </a:lnTo>
                  <a:lnTo>
                    <a:pt x="637674" y="1114926"/>
                  </a:lnTo>
                  <a:lnTo>
                    <a:pt x="641684" y="1211179"/>
                  </a:lnTo>
                  <a:lnTo>
                    <a:pt x="741948" y="1299410"/>
                  </a:lnTo>
                  <a:lnTo>
                    <a:pt x="729916" y="1427747"/>
                  </a:lnTo>
                  <a:lnTo>
                    <a:pt x="770021" y="1471863"/>
                  </a:lnTo>
                  <a:lnTo>
                    <a:pt x="762000" y="1515979"/>
                  </a:lnTo>
                  <a:lnTo>
                    <a:pt x="665748" y="1499937"/>
                  </a:lnTo>
                  <a:lnTo>
                    <a:pt x="669758" y="1632284"/>
                  </a:lnTo>
                  <a:lnTo>
                    <a:pt x="637674" y="1640305"/>
                  </a:lnTo>
                  <a:lnTo>
                    <a:pt x="609600" y="1680410"/>
                  </a:lnTo>
                  <a:lnTo>
                    <a:pt x="573505" y="1672389"/>
                  </a:lnTo>
                  <a:lnTo>
                    <a:pt x="509337" y="1696453"/>
                  </a:lnTo>
                  <a:lnTo>
                    <a:pt x="525379" y="1768642"/>
                  </a:lnTo>
                  <a:lnTo>
                    <a:pt x="553453" y="1804737"/>
                  </a:lnTo>
                  <a:lnTo>
                    <a:pt x="561474" y="1880937"/>
                  </a:lnTo>
                  <a:lnTo>
                    <a:pt x="597569" y="1973179"/>
                  </a:lnTo>
                  <a:lnTo>
                    <a:pt x="561474" y="2077453"/>
                  </a:lnTo>
                  <a:lnTo>
                    <a:pt x="565484" y="2165684"/>
                  </a:lnTo>
                  <a:lnTo>
                    <a:pt x="585537" y="2201779"/>
                  </a:lnTo>
                  <a:lnTo>
                    <a:pt x="565484" y="2233863"/>
                  </a:lnTo>
                  <a:lnTo>
                    <a:pt x="597569" y="2277979"/>
                  </a:lnTo>
                  <a:lnTo>
                    <a:pt x="549442" y="2326105"/>
                  </a:lnTo>
                  <a:lnTo>
                    <a:pt x="525379" y="2306053"/>
                  </a:lnTo>
                  <a:lnTo>
                    <a:pt x="485274" y="2322095"/>
                  </a:lnTo>
                  <a:lnTo>
                    <a:pt x="409074" y="2314074"/>
                  </a:lnTo>
                  <a:lnTo>
                    <a:pt x="360948" y="2362200"/>
                  </a:lnTo>
                  <a:lnTo>
                    <a:pt x="312821" y="237824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3" name="Freeform 3"/>
            <p:cNvSpPr/>
            <p:nvPr/>
          </p:nvSpPr>
          <p:spPr>
            <a:xfrm>
              <a:off x="2755900" y="4808538"/>
              <a:ext cx="536575" cy="412750"/>
            </a:xfrm>
            <a:custGeom>
              <a:avLst/>
              <a:gdLst>
                <a:gd name="connsiteX0" fmla="*/ 0 w 537410"/>
                <a:gd name="connsiteY0" fmla="*/ 44116 h 413084"/>
                <a:gd name="connsiteX1" fmla="*/ 20052 w 537410"/>
                <a:gd name="connsiteY1" fmla="*/ 108284 h 413084"/>
                <a:gd name="connsiteX2" fmla="*/ 96252 w 537410"/>
                <a:gd name="connsiteY2" fmla="*/ 148390 h 413084"/>
                <a:gd name="connsiteX3" fmla="*/ 100263 w 537410"/>
                <a:gd name="connsiteY3" fmla="*/ 200526 h 413084"/>
                <a:gd name="connsiteX4" fmla="*/ 184484 w 537410"/>
                <a:gd name="connsiteY4" fmla="*/ 328863 h 413084"/>
                <a:gd name="connsiteX5" fmla="*/ 184484 w 537410"/>
                <a:gd name="connsiteY5" fmla="*/ 364958 h 413084"/>
                <a:gd name="connsiteX6" fmla="*/ 224589 w 537410"/>
                <a:gd name="connsiteY6" fmla="*/ 372979 h 413084"/>
                <a:gd name="connsiteX7" fmla="*/ 244642 w 537410"/>
                <a:gd name="connsiteY7" fmla="*/ 316832 h 413084"/>
                <a:gd name="connsiteX8" fmla="*/ 312821 w 537410"/>
                <a:gd name="connsiteY8" fmla="*/ 340895 h 413084"/>
                <a:gd name="connsiteX9" fmla="*/ 348915 w 537410"/>
                <a:gd name="connsiteY9" fmla="*/ 405063 h 413084"/>
                <a:gd name="connsiteX10" fmla="*/ 381000 w 537410"/>
                <a:gd name="connsiteY10" fmla="*/ 389021 h 413084"/>
                <a:gd name="connsiteX11" fmla="*/ 409073 w 537410"/>
                <a:gd name="connsiteY11" fmla="*/ 413084 h 413084"/>
                <a:gd name="connsiteX12" fmla="*/ 469231 w 537410"/>
                <a:gd name="connsiteY12" fmla="*/ 413084 h 413084"/>
                <a:gd name="connsiteX13" fmla="*/ 521368 w 537410"/>
                <a:gd name="connsiteY13" fmla="*/ 376990 h 413084"/>
                <a:gd name="connsiteX14" fmla="*/ 481263 w 537410"/>
                <a:gd name="connsiteY14" fmla="*/ 332874 h 413084"/>
                <a:gd name="connsiteX15" fmla="*/ 513347 w 537410"/>
                <a:gd name="connsiteY15" fmla="*/ 264695 h 413084"/>
                <a:gd name="connsiteX16" fmla="*/ 537410 w 537410"/>
                <a:gd name="connsiteY16" fmla="*/ 212558 h 413084"/>
                <a:gd name="connsiteX17" fmla="*/ 477252 w 537410"/>
                <a:gd name="connsiteY17" fmla="*/ 172453 h 413084"/>
                <a:gd name="connsiteX18" fmla="*/ 457200 w 537410"/>
                <a:gd name="connsiteY18" fmla="*/ 132347 h 413084"/>
                <a:gd name="connsiteX19" fmla="*/ 485273 w 537410"/>
                <a:gd name="connsiteY19" fmla="*/ 88232 h 413084"/>
                <a:gd name="connsiteX20" fmla="*/ 465221 w 537410"/>
                <a:gd name="connsiteY20" fmla="*/ 48126 h 413084"/>
                <a:gd name="connsiteX21" fmla="*/ 421105 w 537410"/>
                <a:gd name="connsiteY21" fmla="*/ 48126 h 413084"/>
                <a:gd name="connsiteX22" fmla="*/ 344905 w 537410"/>
                <a:gd name="connsiteY22" fmla="*/ 0 h 413084"/>
                <a:gd name="connsiteX23" fmla="*/ 300789 w 537410"/>
                <a:gd name="connsiteY23" fmla="*/ 0 h 413084"/>
                <a:gd name="connsiteX24" fmla="*/ 204536 w 537410"/>
                <a:gd name="connsiteY24" fmla="*/ 44116 h 413084"/>
                <a:gd name="connsiteX25" fmla="*/ 140368 w 537410"/>
                <a:gd name="connsiteY25" fmla="*/ 68179 h 413084"/>
                <a:gd name="connsiteX26" fmla="*/ 80210 w 537410"/>
                <a:gd name="connsiteY26" fmla="*/ 64168 h 413084"/>
                <a:gd name="connsiteX27" fmla="*/ 0 w 537410"/>
                <a:gd name="connsiteY27" fmla="*/ 44116 h 41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7410" h="413084">
                  <a:moveTo>
                    <a:pt x="0" y="44116"/>
                  </a:moveTo>
                  <a:lnTo>
                    <a:pt x="20052" y="108284"/>
                  </a:lnTo>
                  <a:lnTo>
                    <a:pt x="96252" y="148390"/>
                  </a:lnTo>
                  <a:lnTo>
                    <a:pt x="100263" y="200526"/>
                  </a:lnTo>
                  <a:lnTo>
                    <a:pt x="184484" y="328863"/>
                  </a:lnTo>
                  <a:lnTo>
                    <a:pt x="184484" y="364958"/>
                  </a:lnTo>
                  <a:lnTo>
                    <a:pt x="224589" y="372979"/>
                  </a:lnTo>
                  <a:lnTo>
                    <a:pt x="244642" y="316832"/>
                  </a:lnTo>
                  <a:lnTo>
                    <a:pt x="312821" y="340895"/>
                  </a:lnTo>
                  <a:lnTo>
                    <a:pt x="348915" y="405063"/>
                  </a:lnTo>
                  <a:lnTo>
                    <a:pt x="381000" y="389021"/>
                  </a:lnTo>
                  <a:lnTo>
                    <a:pt x="409073" y="413084"/>
                  </a:lnTo>
                  <a:lnTo>
                    <a:pt x="469231" y="413084"/>
                  </a:lnTo>
                  <a:lnTo>
                    <a:pt x="521368" y="376990"/>
                  </a:lnTo>
                  <a:lnTo>
                    <a:pt x="481263" y="332874"/>
                  </a:lnTo>
                  <a:lnTo>
                    <a:pt x="513347" y="264695"/>
                  </a:lnTo>
                  <a:lnTo>
                    <a:pt x="537410" y="212558"/>
                  </a:lnTo>
                  <a:lnTo>
                    <a:pt x="477252" y="172453"/>
                  </a:lnTo>
                  <a:lnTo>
                    <a:pt x="457200" y="132347"/>
                  </a:lnTo>
                  <a:lnTo>
                    <a:pt x="485273" y="88232"/>
                  </a:lnTo>
                  <a:lnTo>
                    <a:pt x="465221" y="48126"/>
                  </a:lnTo>
                  <a:lnTo>
                    <a:pt x="421105" y="48126"/>
                  </a:lnTo>
                  <a:lnTo>
                    <a:pt x="344905" y="0"/>
                  </a:lnTo>
                  <a:lnTo>
                    <a:pt x="300789" y="0"/>
                  </a:lnTo>
                  <a:lnTo>
                    <a:pt x="204536" y="44116"/>
                  </a:lnTo>
                  <a:lnTo>
                    <a:pt x="140368" y="68179"/>
                  </a:lnTo>
                  <a:lnTo>
                    <a:pt x="80210" y="64168"/>
                  </a:lnTo>
                  <a:lnTo>
                    <a:pt x="0" y="44116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4" name="Freeform 6"/>
            <p:cNvSpPr/>
            <p:nvPr/>
          </p:nvSpPr>
          <p:spPr>
            <a:xfrm>
              <a:off x="2654300" y="3778250"/>
              <a:ext cx="1216025" cy="1579563"/>
            </a:xfrm>
            <a:custGeom>
              <a:avLst/>
              <a:gdLst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47011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986590 w 1215190"/>
                <a:gd name="connsiteY30" fmla="*/ 537410 h 1580147"/>
                <a:gd name="connsiteX31" fmla="*/ 1010653 w 1215190"/>
                <a:gd name="connsiteY31" fmla="*/ 525379 h 1580147"/>
                <a:gd name="connsiteX32" fmla="*/ 1026695 w 1215190"/>
                <a:gd name="connsiteY32" fmla="*/ 537410 h 1580147"/>
                <a:gd name="connsiteX33" fmla="*/ 1038727 w 1215190"/>
                <a:gd name="connsiteY33" fmla="*/ 509337 h 1580147"/>
                <a:gd name="connsiteX34" fmla="*/ 966537 w 1215190"/>
                <a:gd name="connsiteY34" fmla="*/ 425116 h 1580147"/>
                <a:gd name="connsiteX35" fmla="*/ 966537 w 1215190"/>
                <a:gd name="connsiteY35" fmla="*/ 389021 h 1580147"/>
                <a:gd name="connsiteX36" fmla="*/ 978569 w 1215190"/>
                <a:gd name="connsiteY36" fmla="*/ 312821 h 1580147"/>
                <a:gd name="connsiteX37" fmla="*/ 1038727 w 1215190"/>
                <a:gd name="connsiteY37" fmla="*/ 312821 h 1580147"/>
                <a:gd name="connsiteX38" fmla="*/ 1046748 w 1215190"/>
                <a:gd name="connsiteY38" fmla="*/ 256673 h 1580147"/>
                <a:gd name="connsiteX39" fmla="*/ 1042737 w 1215190"/>
                <a:gd name="connsiteY39" fmla="*/ 188495 h 1580147"/>
                <a:gd name="connsiteX40" fmla="*/ 1010653 w 1215190"/>
                <a:gd name="connsiteY40" fmla="*/ 188495 h 1580147"/>
                <a:gd name="connsiteX41" fmla="*/ 982579 w 1215190"/>
                <a:gd name="connsiteY41" fmla="*/ 136358 h 1580147"/>
                <a:gd name="connsiteX42" fmla="*/ 966537 w 1215190"/>
                <a:gd name="connsiteY42" fmla="*/ 72189 h 1580147"/>
                <a:gd name="connsiteX43" fmla="*/ 910390 w 1215190"/>
                <a:gd name="connsiteY43" fmla="*/ 40105 h 1580147"/>
                <a:gd name="connsiteX44" fmla="*/ 910390 w 1215190"/>
                <a:gd name="connsiteY44" fmla="*/ 12031 h 1580147"/>
                <a:gd name="connsiteX45" fmla="*/ 886327 w 1215190"/>
                <a:gd name="connsiteY45" fmla="*/ 0 h 1580147"/>
                <a:gd name="connsiteX46" fmla="*/ 846221 w 1215190"/>
                <a:gd name="connsiteY46" fmla="*/ 16042 h 1580147"/>
                <a:gd name="connsiteX47" fmla="*/ 850232 w 1215190"/>
                <a:gd name="connsiteY47" fmla="*/ 72189 h 1580147"/>
                <a:gd name="connsiteX48" fmla="*/ 814137 w 1215190"/>
                <a:gd name="connsiteY48" fmla="*/ 96252 h 1580147"/>
                <a:gd name="connsiteX49" fmla="*/ 826169 w 1215190"/>
                <a:gd name="connsiteY49" fmla="*/ 124326 h 1580147"/>
                <a:gd name="connsiteX50" fmla="*/ 689811 w 1215190"/>
                <a:gd name="connsiteY50" fmla="*/ 176463 h 1580147"/>
                <a:gd name="connsiteX51" fmla="*/ 665748 w 1215190"/>
                <a:gd name="connsiteY51" fmla="*/ 156410 h 1580147"/>
                <a:gd name="connsiteX52" fmla="*/ 641685 w 1215190"/>
                <a:gd name="connsiteY52" fmla="*/ 176463 h 1580147"/>
                <a:gd name="connsiteX53" fmla="*/ 645695 w 1215190"/>
                <a:gd name="connsiteY53" fmla="*/ 224589 h 1580147"/>
                <a:gd name="connsiteX54" fmla="*/ 577516 w 1215190"/>
                <a:gd name="connsiteY54" fmla="*/ 240631 h 1580147"/>
                <a:gd name="connsiteX55" fmla="*/ 577516 w 1215190"/>
                <a:gd name="connsiteY55" fmla="*/ 240631 h 1580147"/>
                <a:gd name="connsiteX56" fmla="*/ 541421 w 1215190"/>
                <a:gd name="connsiteY56" fmla="*/ 252663 h 1580147"/>
                <a:gd name="connsiteX57" fmla="*/ 497306 w 1215190"/>
                <a:gd name="connsiteY57" fmla="*/ 256673 h 1580147"/>
                <a:gd name="connsiteX58" fmla="*/ 457200 w 1215190"/>
                <a:gd name="connsiteY58" fmla="*/ 280737 h 1580147"/>
                <a:gd name="connsiteX59" fmla="*/ 417095 w 1215190"/>
                <a:gd name="connsiteY59" fmla="*/ 284747 h 1580147"/>
                <a:gd name="connsiteX60" fmla="*/ 417095 w 1215190"/>
                <a:gd name="connsiteY60" fmla="*/ 368968 h 1580147"/>
                <a:gd name="connsiteX61" fmla="*/ 372979 w 1215190"/>
                <a:gd name="connsiteY61" fmla="*/ 352926 h 1580147"/>
                <a:gd name="connsiteX62" fmla="*/ 340895 w 1215190"/>
                <a:gd name="connsiteY62" fmla="*/ 441158 h 1580147"/>
                <a:gd name="connsiteX63" fmla="*/ 292769 w 1215190"/>
                <a:gd name="connsiteY63" fmla="*/ 433137 h 1580147"/>
                <a:gd name="connsiteX64" fmla="*/ 244643 w 1215190"/>
                <a:gd name="connsiteY64" fmla="*/ 413084 h 1580147"/>
                <a:gd name="connsiteX65" fmla="*/ 184485 w 1215190"/>
                <a:gd name="connsiteY65" fmla="*/ 437147 h 1580147"/>
                <a:gd name="connsiteX66" fmla="*/ 156411 w 1215190"/>
                <a:gd name="connsiteY66" fmla="*/ 413084 h 1580147"/>
                <a:gd name="connsiteX67" fmla="*/ 156411 w 1215190"/>
                <a:gd name="connsiteY67" fmla="*/ 457200 h 1580147"/>
                <a:gd name="connsiteX68" fmla="*/ 112295 w 1215190"/>
                <a:gd name="connsiteY68" fmla="*/ 465221 h 1580147"/>
                <a:gd name="connsiteX69" fmla="*/ 112295 w 1215190"/>
                <a:gd name="connsiteY69" fmla="*/ 465221 h 1580147"/>
                <a:gd name="connsiteX70" fmla="*/ 28074 w 1215190"/>
                <a:gd name="connsiteY70" fmla="*/ 533400 h 1580147"/>
                <a:gd name="connsiteX71" fmla="*/ 32085 w 1215190"/>
                <a:gd name="connsiteY71" fmla="*/ 569495 h 1580147"/>
                <a:gd name="connsiteX72" fmla="*/ 0 w 1215190"/>
                <a:gd name="connsiteY72" fmla="*/ 609600 h 1580147"/>
                <a:gd name="connsiteX73" fmla="*/ 20053 w 1215190"/>
                <a:gd name="connsiteY73" fmla="*/ 705852 h 1580147"/>
                <a:gd name="connsiteX74" fmla="*/ 56148 w 1215190"/>
                <a:gd name="connsiteY74" fmla="*/ 802105 h 1580147"/>
                <a:gd name="connsiteX75" fmla="*/ 136358 w 1215190"/>
                <a:gd name="connsiteY75" fmla="*/ 854242 h 1580147"/>
                <a:gd name="connsiteX76" fmla="*/ 168443 w 1215190"/>
                <a:gd name="connsiteY76" fmla="*/ 870284 h 1580147"/>
                <a:gd name="connsiteX77" fmla="*/ 180474 w 1215190"/>
                <a:gd name="connsiteY77" fmla="*/ 866273 h 1580147"/>
                <a:gd name="connsiteX78" fmla="*/ 192506 w 1215190"/>
                <a:gd name="connsiteY78" fmla="*/ 918410 h 1580147"/>
                <a:gd name="connsiteX79" fmla="*/ 112295 w 1215190"/>
                <a:gd name="connsiteY79" fmla="*/ 1058779 h 1580147"/>
                <a:gd name="connsiteX80" fmla="*/ 228600 w 1215190"/>
                <a:gd name="connsiteY80" fmla="*/ 1094873 h 1580147"/>
                <a:gd name="connsiteX81" fmla="*/ 409074 w 1215190"/>
                <a:gd name="connsiteY81" fmla="*/ 1026695 h 1580147"/>
                <a:gd name="connsiteX82" fmla="*/ 449179 w 1215190"/>
                <a:gd name="connsiteY82" fmla="*/ 1026695 h 1580147"/>
                <a:gd name="connsiteX83" fmla="*/ 513348 w 1215190"/>
                <a:gd name="connsiteY83" fmla="*/ 1078831 h 1580147"/>
                <a:gd name="connsiteX84" fmla="*/ 561474 w 1215190"/>
                <a:gd name="connsiteY84" fmla="*/ 1082842 h 1580147"/>
                <a:gd name="connsiteX85" fmla="*/ 577516 w 1215190"/>
                <a:gd name="connsiteY85" fmla="*/ 1118937 h 1580147"/>
                <a:gd name="connsiteX86" fmla="*/ 561474 w 1215190"/>
                <a:gd name="connsiteY86" fmla="*/ 1159042 h 1580147"/>
                <a:gd name="connsiteX87" fmla="*/ 573506 w 1215190"/>
                <a:gd name="connsiteY87" fmla="*/ 1207168 h 1580147"/>
                <a:gd name="connsiteX88" fmla="*/ 633664 w 1215190"/>
                <a:gd name="connsiteY88" fmla="*/ 1247273 h 1580147"/>
                <a:gd name="connsiteX89" fmla="*/ 577516 w 1215190"/>
                <a:gd name="connsiteY89" fmla="*/ 1355558 h 1580147"/>
                <a:gd name="connsiteX90" fmla="*/ 609600 w 1215190"/>
                <a:gd name="connsiteY90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47011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986590 w 1215190"/>
                <a:gd name="connsiteY30" fmla="*/ 537410 h 1580147"/>
                <a:gd name="connsiteX31" fmla="*/ 1010653 w 1215190"/>
                <a:gd name="connsiteY31" fmla="*/ 525379 h 1580147"/>
                <a:gd name="connsiteX32" fmla="*/ 1026695 w 1215190"/>
                <a:gd name="connsiteY32" fmla="*/ 537410 h 1580147"/>
                <a:gd name="connsiteX33" fmla="*/ 1038727 w 1215190"/>
                <a:gd name="connsiteY33" fmla="*/ 509337 h 1580147"/>
                <a:gd name="connsiteX34" fmla="*/ 966537 w 1215190"/>
                <a:gd name="connsiteY34" fmla="*/ 425116 h 1580147"/>
                <a:gd name="connsiteX35" fmla="*/ 966537 w 1215190"/>
                <a:gd name="connsiteY35" fmla="*/ 389021 h 1580147"/>
                <a:gd name="connsiteX36" fmla="*/ 978569 w 1215190"/>
                <a:gd name="connsiteY36" fmla="*/ 312821 h 1580147"/>
                <a:gd name="connsiteX37" fmla="*/ 1038727 w 1215190"/>
                <a:gd name="connsiteY37" fmla="*/ 312821 h 1580147"/>
                <a:gd name="connsiteX38" fmla="*/ 1046748 w 1215190"/>
                <a:gd name="connsiteY38" fmla="*/ 256673 h 1580147"/>
                <a:gd name="connsiteX39" fmla="*/ 1042737 w 1215190"/>
                <a:gd name="connsiteY39" fmla="*/ 188495 h 1580147"/>
                <a:gd name="connsiteX40" fmla="*/ 1010653 w 1215190"/>
                <a:gd name="connsiteY40" fmla="*/ 188495 h 1580147"/>
                <a:gd name="connsiteX41" fmla="*/ 982579 w 1215190"/>
                <a:gd name="connsiteY41" fmla="*/ 136358 h 1580147"/>
                <a:gd name="connsiteX42" fmla="*/ 966537 w 1215190"/>
                <a:gd name="connsiteY42" fmla="*/ 72189 h 1580147"/>
                <a:gd name="connsiteX43" fmla="*/ 910390 w 1215190"/>
                <a:gd name="connsiteY43" fmla="*/ 40105 h 1580147"/>
                <a:gd name="connsiteX44" fmla="*/ 910390 w 1215190"/>
                <a:gd name="connsiteY44" fmla="*/ 12031 h 1580147"/>
                <a:gd name="connsiteX45" fmla="*/ 886327 w 1215190"/>
                <a:gd name="connsiteY45" fmla="*/ 0 h 1580147"/>
                <a:gd name="connsiteX46" fmla="*/ 846221 w 1215190"/>
                <a:gd name="connsiteY46" fmla="*/ 16042 h 1580147"/>
                <a:gd name="connsiteX47" fmla="*/ 850232 w 1215190"/>
                <a:gd name="connsiteY47" fmla="*/ 72189 h 1580147"/>
                <a:gd name="connsiteX48" fmla="*/ 814137 w 1215190"/>
                <a:gd name="connsiteY48" fmla="*/ 96252 h 1580147"/>
                <a:gd name="connsiteX49" fmla="*/ 826169 w 1215190"/>
                <a:gd name="connsiteY49" fmla="*/ 124326 h 1580147"/>
                <a:gd name="connsiteX50" fmla="*/ 689811 w 1215190"/>
                <a:gd name="connsiteY50" fmla="*/ 176463 h 1580147"/>
                <a:gd name="connsiteX51" fmla="*/ 665748 w 1215190"/>
                <a:gd name="connsiteY51" fmla="*/ 156410 h 1580147"/>
                <a:gd name="connsiteX52" fmla="*/ 641685 w 1215190"/>
                <a:gd name="connsiteY52" fmla="*/ 176463 h 1580147"/>
                <a:gd name="connsiteX53" fmla="*/ 645695 w 1215190"/>
                <a:gd name="connsiteY53" fmla="*/ 224589 h 1580147"/>
                <a:gd name="connsiteX54" fmla="*/ 577516 w 1215190"/>
                <a:gd name="connsiteY54" fmla="*/ 240631 h 1580147"/>
                <a:gd name="connsiteX55" fmla="*/ 577516 w 1215190"/>
                <a:gd name="connsiteY55" fmla="*/ 240631 h 1580147"/>
                <a:gd name="connsiteX56" fmla="*/ 541421 w 1215190"/>
                <a:gd name="connsiteY56" fmla="*/ 252663 h 1580147"/>
                <a:gd name="connsiteX57" fmla="*/ 497306 w 1215190"/>
                <a:gd name="connsiteY57" fmla="*/ 256673 h 1580147"/>
                <a:gd name="connsiteX58" fmla="*/ 457200 w 1215190"/>
                <a:gd name="connsiteY58" fmla="*/ 280737 h 1580147"/>
                <a:gd name="connsiteX59" fmla="*/ 422603 w 1215190"/>
                <a:gd name="connsiteY59" fmla="*/ 273730 h 1580147"/>
                <a:gd name="connsiteX60" fmla="*/ 417095 w 1215190"/>
                <a:gd name="connsiteY60" fmla="*/ 368968 h 1580147"/>
                <a:gd name="connsiteX61" fmla="*/ 372979 w 1215190"/>
                <a:gd name="connsiteY61" fmla="*/ 352926 h 1580147"/>
                <a:gd name="connsiteX62" fmla="*/ 340895 w 1215190"/>
                <a:gd name="connsiteY62" fmla="*/ 441158 h 1580147"/>
                <a:gd name="connsiteX63" fmla="*/ 292769 w 1215190"/>
                <a:gd name="connsiteY63" fmla="*/ 433137 h 1580147"/>
                <a:gd name="connsiteX64" fmla="*/ 244643 w 1215190"/>
                <a:gd name="connsiteY64" fmla="*/ 413084 h 1580147"/>
                <a:gd name="connsiteX65" fmla="*/ 184485 w 1215190"/>
                <a:gd name="connsiteY65" fmla="*/ 437147 h 1580147"/>
                <a:gd name="connsiteX66" fmla="*/ 156411 w 1215190"/>
                <a:gd name="connsiteY66" fmla="*/ 413084 h 1580147"/>
                <a:gd name="connsiteX67" fmla="*/ 156411 w 1215190"/>
                <a:gd name="connsiteY67" fmla="*/ 457200 h 1580147"/>
                <a:gd name="connsiteX68" fmla="*/ 112295 w 1215190"/>
                <a:gd name="connsiteY68" fmla="*/ 465221 h 1580147"/>
                <a:gd name="connsiteX69" fmla="*/ 112295 w 1215190"/>
                <a:gd name="connsiteY69" fmla="*/ 465221 h 1580147"/>
                <a:gd name="connsiteX70" fmla="*/ 28074 w 1215190"/>
                <a:gd name="connsiteY70" fmla="*/ 533400 h 1580147"/>
                <a:gd name="connsiteX71" fmla="*/ 32085 w 1215190"/>
                <a:gd name="connsiteY71" fmla="*/ 569495 h 1580147"/>
                <a:gd name="connsiteX72" fmla="*/ 0 w 1215190"/>
                <a:gd name="connsiteY72" fmla="*/ 609600 h 1580147"/>
                <a:gd name="connsiteX73" fmla="*/ 20053 w 1215190"/>
                <a:gd name="connsiteY73" fmla="*/ 705852 h 1580147"/>
                <a:gd name="connsiteX74" fmla="*/ 56148 w 1215190"/>
                <a:gd name="connsiteY74" fmla="*/ 802105 h 1580147"/>
                <a:gd name="connsiteX75" fmla="*/ 136358 w 1215190"/>
                <a:gd name="connsiteY75" fmla="*/ 854242 h 1580147"/>
                <a:gd name="connsiteX76" fmla="*/ 168443 w 1215190"/>
                <a:gd name="connsiteY76" fmla="*/ 870284 h 1580147"/>
                <a:gd name="connsiteX77" fmla="*/ 180474 w 1215190"/>
                <a:gd name="connsiteY77" fmla="*/ 866273 h 1580147"/>
                <a:gd name="connsiteX78" fmla="*/ 192506 w 1215190"/>
                <a:gd name="connsiteY78" fmla="*/ 918410 h 1580147"/>
                <a:gd name="connsiteX79" fmla="*/ 112295 w 1215190"/>
                <a:gd name="connsiteY79" fmla="*/ 1058779 h 1580147"/>
                <a:gd name="connsiteX80" fmla="*/ 228600 w 1215190"/>
                <a:gd name="connsiteY80" fmla="*/ 1094873 h 1580147"/>
                <a:gd name="connsiteX81" fmla="*/ 409074 w 1215190"/>
                <a:gd name="connsiteY81" fmla="*/ 1026695 h 1580147"/>
                <a:gd name="connsiteX82" fmla="*/ 449179 w 1215190"/>
                <a:gd name="connsiteY82" fmla="*/ 1026695 h 1580147"/>
                <a:gd name="connsiteX83" fmla="*/ 513348 w 1215190"/>
                <a:gd name="connsiteY83" fmla="*/ 1078831 h 1580147"/>
                <a:gd name="connsiteX84" fmla="*/ 561474 w 1215190"/>
                <a:gd name="connsiteY84" fmla="*/ 1082842 h 1580147"/>
                <a:gd name="connsiteX85" fmla="*/ 577516 w 1215190"/>
                <a:gd name="connsiteY85" fmla="*/ 1118937 h 1580147"/>
                <a:gd name="connsiteX86" fmla="*/ 561474 w 1215190"/>
                <a:gd name="connsiteY86" fmla="*/ 1159042 h 1580147"/>
                <a:gd name="connsiteX87" fmla="*/ 573506 w 1215190"/>
                <a:gd name="connsiteY87" fmla="*/ 1207168 h 1580147"/>
                <a:gd name="connsiteX88" fmla="*/ 633664 w 1215190"/>
                <a:gd name="connsiteY88" fmla="*/ 1247273 h 1580147"/>
                <a:gd name="connsiteX89" fmla="*/ 577516 w 1215190"/>
                <a:gd name="connsiteY89" fmla="*/ 1355558 h 1580147"/>
                <a:gd name="connsiteX90" fmla="*/ 609600 w 1215190"/>
                <a:gd name="connsiteY90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47011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986590 w 1215190"/>
                <a:gd name="connsiteY30" fmla="*/ 537410 h 1580147"/>
                <a:gd name="connsiteX31" fmla="*/ 1010653 w 1215190"/>
                <a:gd name="connsiteY31" fmla="*/ 525379 h 1580147"/>
                <a:gd name="connsiteX32" fmla="*/ 1026695 w 1215190"/>
                <a:gd name="connsiteY32" fmla="*/ 537410 h 1580147"/>
                <a:gd name="connsiteX33" fmla="*/ 1038727 w 1215190"/>
                <a:gd name="connsiteY33" fmla="*/ 509337 h 1580147"/>
                <a:gd name="connsiteX34" fmla="*/ 966537 w 1215190"/>
                <a:gd name="connsiteY34" fmla="*/ 425116 h 1580147"/>
                <a:gd name="connsiteX35" fmla="*/ 966537 w 1215190"/>
                <a:gd name="connsiteY35" fmla="*/ 389021 h 1580147"/>
                <a:gd name="connsiteX36" fmla="*/ 978569 w 1215190"/>
                <a:gd name="connsiteY36" fmla="*/ 312821 h 1580147"/>
                <a:gd name="connsiteX37" fmla="*/ 1038727 w 1215190"/>
                <a:gd name="connsiteY37" fmla="*/ 312821 h 1580147"/>
                <a:gd name="connsiteX38" fmla="*/ 1046748 w 1215190"/>
                <a:gd name="connsiteY38" fmla="*/ 256673 h 1580147"/>
                <a:gd name="connsiteX39" fmla="*/ 1042737 w 1215190"/>
                <a:gd name="connsiteY39" fmla="*/ 188495 h 1580147"/>
                <a:gd name="connsiteX40" fmla="*/ 1010653 w 1215190"/>
                <a:gd name="connsiteY40" fmla="*/ 188495 h 1580147"/>
                <a:gd name="connsiteX41" fmla="*/ 982579 w 1215190"/>
                <a:gd name="connsiteY41" fmla="*/ 136358 h 1580147"/>
                <a:gd name="connsiteX42" fmla="*/ 966537 w 1215190"/>
                <a:gd name="connsiteY42" fmla="*/ 72189 h 1580147"/>
                <a:gd name="connsiteX43" fmla="*/ 910390 w 1215190"/>
                <a:gd name="connsiteY43" fmla="*/ 40105 h 1580147"/>
                <a:gd name="connsiteX44" fmla="*/ 910390 w 1215190"/>
                <a:gd name="connsiteY44" fmla="*/ 12031 h 1580147"/>
                <a:gd name="connsiteX45" fmla="*/ 886327 w 1215190"/>
                <a:gd name="connsiteY45" fmla="*/ 0 h 1580147"/>
                <a:gd name="connsiteX46" fmla="*/ 846221 w 1215190"/>
                <a:gd name="connsiteY46" fmla="*/ 16042 h 1580147"/>
                <a:gd name="connsiteX47" fmla="*/ 850232 w 1215190"/>
                <a:gd name="connsiteY47" fmla="*/ 72189 h 1580147"/>
                <a:gd name="connsiteX48" fmla="*/ 814137 w 1215190"/>
                <a:gd name="connsiteY48" fmla="*/ 96252 h 1580147"/>
                <a:gd name="connsiteX49" fmla="*/ 826169 w 1215190"/>
                <a:gd name="connsiteY49" fmla="*/ 124326 h 1580147"/>
                <a:gd name="connsiteX50" fmla="*/ 689811 w 1215190"/>
                <a:gd name="connsiteY50" fmla="*/ 176463 h 1580147"/>
                <a:gd name="connsiteX51" fmla="*/ 665748 w 1215190"/>
                <a:gd name="connsiteY51" fmla="*/ 156410 h 1580147"/>
                <a:gd name="connsiteX52" fmla="*/ 641685 w 1215190"/>
                <a:gd name="connsiteY52" fmla="*/ 176463 h 1580147"/>
                <a:gd name="connsiteX53" fmla="*/ 645695 w 1215190"/>
                <a:gd name="connsiteY53" fmla="*/ 224589 h 1580147"/>
                <a:gd name="connsiteX54" fmla="*/ 577516 w 1215190"/>
                <a:gd name="connsiteY54" fmla="*/ 240631 h 1580147"/>
                <a:gd name="connsiteX55" fmla="*/ 577516 w 1215190"/>
                <a:gd name="connsiteY55" fmla="*/ 240631 h 1580147"/>
                <a:gd name="connsiteX56" fmla="*/ 541421 w 1215190"/>
                <a:gd name="connsiteY56" fmla="*/ 252663 h 1580147"/>
                <a:gd name="connsiteX57" fmla="*/ 497306 w 1215190"/>
                <a:gd name="connsiteY57" fmla="*/ 256673 h 1580147"/>
                <a:gd name="connsiteX58" fmla="*/ 462708 w 1215190"/>
                <a:gd name="connsiteY58" fmla="*/ 272475 h 1580147"/>
                <a:gd name="connsiteX59" fmla="*/ 422603 w 1215190"/>
                <a:gd name="connsiteY59" fmla="*/ 273730 h 1580147"/>
                <a:gd name="connsiteX60" fmla="*/ 417095 w 1215190"/>
                <a:gd name="connsiteY60" fmla="*/ 368968 h 1580147"/>
                <a:gd name="connsiteX61" fmla="*/ 372979 w 1215190"/>
                <a:gd name="connsiteY61" fmla="*/ 352926 h 1580147"/>
                <a:gd name="connsiteX62" fmla="*/ 340895 w 1215190"/>
                <a:gd name="connsiteY62" fmla="*/ 441158 h 1580147"/>
                <a:gd name="connsiteX63" fmla="*/ 292769 w 1215190"/>
                <a:gd name="connsiteY63" fmla="*/ 433137 h 1580147"/>
                <a:gd name="connsiteX64" fmla="*/ 244643 w 1215190"/>
                <a:gd name="connsiteY64" fmla="*/ 413084 h 1580147"/>
                <a:gd name="connsiteX65" fmla="*/ 184485 w 1215190"/>
                <a:gd name="connsiteY65" fmla="*/ 437147 h 1580147"/>
                <a:gd name="connsiteX66" fmla="*/ 156411 w 1215190"/>
                <a:gd name="connsiteY66" fmla="*/ 413084 h 1580147"/>
                <a:gd name="connsiteX67" fmla="*/ 156411 w 1215190"/>
                <a:gd name="connsiteY67" fmla="*/ 457200 h 1580147"/>
                <a:gd name="connsiteX68" fmla="*/ 112295 w 1215190"/>
                <a:gd name="connsiteY68" fmla="*/ 465221 h 1580147"/>
                <a:gd name="connsiteX69" fmla="*/ 112295 w 1215190"/>
                <a:gd name="connsiteY69" fmla="*/ 465221 h 1580147"/>
                <a:gd name="connsiteX70" fmla="*/ 28074 w 1215190"/>
                <a:gd name="connsiteY70" fmla="*/ 533400 h 1580147"/>
                <a:gd name="connsiteX71" fmla="*/ 32085 w 1215190"/>
                <a:gd name="connsiteY71" fmla="*/ 569495 h 1580147"/>
                <a:gd name="connsiteX72" fmla="*/ 0 w 1215190"/>
                <a:gd name="connsiteY72" fmla="*/ 609600 h 1580147"/>
                <a:gd name="connsiteX73" fmla="*/ 20053 w 1215190"/>
                <a:gd name="connsiteY73" fmla="*/ 705852 h 1580147"/>
                <a:gd name="connsiteX74" fmla="*/ 56148 w 1215190"/>
                <a:gd name="connsiteY74" fmla="*/ 802105 h 1580147"/>
                <a:gd name="connsiteX75" fmla="*/ 136358 w 1215190"/>
                <a:gd name="connsiteY75" fmla="*/ 854242 h 1580147"/>
                <a:gd name="connsiteX76" fmla="*/ 168443 w 1215190"/>
                <a:gd name="connsiteY76" fmla="*/ 870284 h 1580147"/>
                <a:gd name="connsiteX77" fmla="*/ 180474 w 1215190"/>
                <a:gd name="connsiteY77" fmla="*/ 866273 h 1580147"/>
                <a:gd name="connsiteX78" fmla="*/ 192506 w 1215190"/>
                <a:gd name="connsiteY78" fmla="*/ 918410 h 1580147"/>
                <a:gd name="connsiteX79" fmla="*/ 112295 w 1215190"/>
                <a:gd name="connsiteY79" fmla="*/ 1058779 h 1580147"/>
                <a:gd name="connsiteX80" fmla="*/ 228600 w 1215190"/>
                <a:gd name="connsiteY80" fmla="*/ 1094873 h 1580147"/>
                <a:gd name="connsiteX81" fmla="*/ 409074 w 1215190"/>
                <a:gd name="connsiteY81" fmla="*/ 1026695 h 1580147"/>
                <a:gd name="connsiteX82" fmla="*/ 449179 w 1215190"/>
                <a:gd name="connsiteY82" fmla="*/ 1026695 h 1580147"/>
                <a:gd name="connsiteX83" fmla="*/ 513348 w 1215190"/>
                <a:gd name="connsiteY83" fmla="*/ 1078831 h 1580147"/>
                <a:gd name="connsiteX84" fmla="*/ 561474 w 1215190"/>
                <a:gd name="connsiteY84" fmla="*/ 1082842 h 1580147"/>
                <a:gd name="connsiteX85" fmla="*/ 577516 w 1215190"/>
                <a:gd name="connsiteY85" fmla="*/ 1118937 h 1580147"/>
                <a:gd name="connsiteX86" fmla="*/ 561474 w 1215190"/>
                <a:gd name="connsiteY86" fmla="*/ 1159042 h 1580147"/>
                <a:gd name="connsiteX87" fmla="*/ 573506 w 1215190"/>
                <a:gd name="connsiteY87" fmla="*/ 1207168 h 1580147"/>
                <a:gd name="connsiteX88" fmla="*/ 633664 w 1215190"/>
                <a:gd name="connsiteY88" fmla="*/ 1247273 h 1580147"/>
                <a:gd name="connsiteX89" fmla="*/ 577516 w 1215190"/>
                <a:gd name="connsiteY89" fmla="*/ 1355558 h 1580147"/>
                <a:gd name="connsiteX90" fmla="*/ 609600 w 1215190"/>
                <a:gd name="connsiteY90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47011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986590 w 1215190"/>
                <a:gd name="connsiteY30" fmla="*/ 537410 h 1580147"/>
                <a:gd name="connsiteX31" fmla="*/ 1026695 w 1215190"/>
                <a:gd name="connsiteY31" fmla="*/ 537410 h 1580147"/>
                <a:gd name="connsiteX32" fmla="*/ 1038727 w 1215190"/>
                <a:gd name="connsiteY32" fmla="*/ 509337 h 1580147"/>
                <a:gd name="connsiteX33" fmla="*/ 966537 w 1215190"/>
                <a:gd name="connsiteY33" fmla="*/ 425116 h 1580147"/>
                <a:gd name="connsiteX34" fmla="*/ 966537 w 1215190"/>
                <a:gd name="connsiteY34" fmla="*/ 389021 h 1580147"/>
                <a:gd name="connsiteX35" fmla="*/ 978569 w 1215190"/>
                <a:gd name="connsiteY35" fmla="*/ 312821 h 1580147"/>
                <a:gd name="connsiteX36" fmla="*/ 1038727 w 1215190"/>
                <a:gd name="connsiteY36" fmla="*/ 312821 h 1580147"/>
                <a:gd name="connsiteX37" fmla="*/ 1046748 w 1215190"/>
                <a:gd name="connsiteY37" fmla="*/ 256673 h 1580147"/>
                <a:gd name="connsiteX38" fmla="*/ 1042737 w 1215190"/>
                <a:gd name="connsiteY38" fmla="*/ 188495 h 1580147"/>
                <a:gd name="connsiteX39" fmla="*/ 1010653 w 1215190"/>
                <a:gd name="connsiteY39" fmla="*/ 188495 h 1580147"/>
                <a:gd name="connsiteX40" fmla="*/ 982579 w 1215190"/>
                <a:gd name="connsiteY40" fmla="*/ 136358 h 1580147"/>
                <a:gd name="connsiteX41" fmla="*/ 966537 w 1215190"/>
                <a:gd name="connsiteY41" fmla="*/ 72189 h 1580147"/>
                <a:gd name="connsiteX42" fmla="*/ 910390 w 1215190"/>
                <a:gd name="connsiteY42" fmla="*/ 40105 h 1580147"/>
                <a:gd name="connsiteX43" fmla="*/ 910390 w 1215190"/>
                <a:gd name="connsiteY43" fmla="*/ 12031 h 1580147"/>
                <a:gd name="connsiteX44" fmla="*/ 886327 w 1215190"/>
                <a:gd name="connsiteY44" fmla="*/ 0 h 1580147"/>
                <a:gd name="connsiteX45" fmla="*/ 846221 w 1215190"/>
                <a:gd name="connsiteY45" fmla="*/ 16042 h 1580147"/>
                <a:gd name="connsiteX46" fmla="*/ 850232 w 1215190"/>
                <a:gd name="connsiteY46" fmla="*/ 72189 h 1580147"/>
                <a:gd name="connsiteX47" fmla="*/ 814137 w 1215190"/>
                <a:gd name="connsiteY47" fmla="*/ 96252 h 1580147"/>
                <a:gd name="connsiteX48" fmla="*/ 826169 w 1215190"/>
                <a:gd name="connsiteY48" fmla="*/ 124326 h 1580147"/>
                <a:gd name="connsiteX49" fmla="*/ 689811 w 1215190"/>
                <a:gd name="connsiteY49" fmla="*/ 176463 h 1580147"/>
                <a:gd name="connsiteX50" fmla="*/ 665748 w 1215190"/>
                <a:gd name="connsiteY50" fmla="*/ 156410 h 1580147"/>
                <a:gd name="connsiteX51" fmla="*/ 641685 w 1215190"/>
                <a:gd name="connsiteY51" fmla="*/ 176463 h 1580147"/>
                <a:gd name="connsiteX52" fmla="*/ 645695 w 1215190"/>
                <a:gd name="connsiteY52" fmla="*/ 224589 h 1580147"/>
                <a:gd name="connsiteX53" fmla="*/ 577516 w 1215190"/>
                <a:gd name="connsiteY53" fmla="*/ 240631 h 1580147"/>
                <a:gd name="connsiteX54" fmla="*/ 577516 w 1215190"/>
                <a:gd name="connsiteY54" fmla="*/ 240631 h 1580147"/>
                <a:gd name="connsiteX55" fmla="*/ 541421 w 1215190"/>
                <a:gd name="connsiteY55" fmla="*/ 252663 h 1580147"/>
                <a:gd name="connsiteX56" fmla="*/ 497306 w 1215190"/>
                <a:gd name="connsiteY56" fmla="*/ 256673 h 1580147"/>
                <a:gd name="connsiteX57" fmla="*/ 462708 w 1215190"/>
                <a:gd name="connsiteY57" fmla="*/ 272475 h 1580147"/>
                <a:gd name="connsiteX58" fmla="*/ 422603 w 1215190"/>
                <a:gd name="connsiteY58" fmla="*/ 273730 h 1580147"/>
                <a:gd name="connsiteX59" fmla="*/ 417095 w 1215190"/>
                <a:gd name="connsiteY59" fmla="*/ 368968 h 1580147"/>
                <a:gd name="connsiteX60" fmla="*/ 372979 w 1215190"/>
                <a:gd name="connsiteY60" fmla="*/ 352926 h 1580147"/>
                <a:gd name="connsiteX61" fmla="*/ 340895 w 1215190"/>
                <a:gd name="connsiteY61" fmla="*/ 441158 h 1580147"/>
                <a:gd name="connsiteX62" fmla="*/ 292769 w 1215190"/>
                <a:gd name="connsiteY62" fmla="*/ 433137 h 1580147"/>
                <a:gd name="connsiteX63" fmla="*/ 244643 w 1215190"/>
                <a:gd name="connsiteY63" fmla="*/ 413084 h 1580147"/>
                <a:gd name="connsiteX64" fmla="*/ 184485 w 1215190"/>
                <a:gd name="connsiteY64" fmla="*/ 437147 h 1580147"/>
                <a:gd name="connsiteX65" fmla="*/ 156411 w 1215190"/>
                <a:gd name="connsiteY65" fmla="*/ 413084 h 1580147"/>
                <a:gd name="connsiteX66" fmla="*/ 156411 w 1215190"/>
                <a:gd name="connsiteY66" fmla="*/ 457200 h 1580147"/>
                <a:gd name="connsiteX67" fmla="*/ 112295 w 1215190"/>
                <a:gd name="connsiteY67" fmla="*/ 465221 h 1580147"/>
                <a:gd name="connsiteX68" fmla="*/ 112295 w 1215190"/>
                <a:gd name="connsiteY68" fmla="*/ 465221 h 1580147"/>
                <a:gd name="connsiteX69" fmla="*/ 28074 w 1215190"/>
                <a:gd name="connsiteY69" fmla="*/ 533400 h 1580147"/>
                <a:gd name="connsiteX70" fmla="*/ 32085 w 1215190"/>
                <a:gd name="connsiteY70" fmla="*/ 569495 h 1580147"/>
                <a:gd name="connsiteX71" fmla="*/ 0 w 1215190"/>
                <a:gd name="connsiteY71" fmla="*/ 609600 h 1580147"/>
                <a:gd name="connsiteX72" fmla="*/ 20053 w 1215190"/>
                <a:gd name="connsiteY72" fmla="*/ 705852 h 1580147"/>
                <a:gd name="connsiteX73" fmla="*/ 56148 w 1215190"/>
                <a:gd name="connsiteY73" fmla="*/ 802105 h 1580147"/>
                <a:gd name="connsiteX74" fmla="*/ 136358 w 1215190"/>
                <a:gd name="connsiteY74" fmla="*/ 854242 h 1580147"/>
                <a:gd name="connsiteX75" fmla="*/ 168443 w 1215190"/>
                <a:gd name="connsiteY75" fmla="*/ 870284 h 1580147"/>
                <a:gd name="connsiteX76" fmla="*/ 180474 w 1215190"/>
                <a:gd name="connsiteY76" fmla="*/ 866273 h 1580147"/>
                <a:gd name="connsiteX77" fmla="*/ 192506 w 1215190"/>
                <a:gd name="connsiteY77" fmla="*/ 918410 h 1580147"/>
                <a:gd name="connsiteX78" fmla="*/ 112295 w 1215190"/>
                <a:gd name="connsiteY78" fmla="*/ 1058779 h 1580147"/>
                <a:gd name="connsiteX79" fmla="*/ 228600 w 1215190"/>
                <a:gd name="connsiteY79" fmla="*/ 1094873 h 1580147"/>
                <a:gd name="connsiteX80" fmla="*/ 409074 w 1215190"/>
                <a:gd name="connsiteY80" fmla="*/ 1026695 h 1580147"/>
                <a:gd name="connsiteX81" fmla="*/ 449179 w 1215190"/>
                <a:gd name="connsiteY81" fmla="*/ 1026695 h 1580147"/>
                <a:gd name="connsiteX82" fmla="*/ 513348 w 1215190"/>
                <a:gd name="connsiteY82" fmla="*/ 1078831 h 1580147"/>
                <a:gd name="connsiteX83" fmla="*/ 561474 w 1215190"/>
                <a:gd name="connsiteY83" fmla="*/ 1082842 h 1580147"/>
                <a:gd name="connsiteX84" fmla="*/ 577516 w 1215190"/>
                <a:gd name="connsiteY84" fmla="*/ 1118937 h 1580147"/>
                <a:gd name="connsiteX85" fmla="*/ 561474 w 1215190"/>
                <a:gd name="connsiteY85" fmla="*/ 1159042 h 1580147"/>
                <a:gd name="connsiteX86" fmla="*/ 573506 w 1215190"/>
                <a:gd name="connsiteY86" fmla="*/ 1207168 h 1580147"/>
                <a:gd name="connsiteX87" fmla="*/ 633664 w 1215190"/>
                <a:gd name="connsiteY87" fmla="*/ 1247273 h 1580147"/>
                <a:gd name="connsiteX88" fmla="*/ 577516 w 1215190"/>
                <a:gd name="connsiteY88" fmla="*/ 1355558 h 1580147"/>
                <a:gd name="connsiteX89" fmla="*/ 609600 w 1215190"/>
                <a:gd name="connsiteY89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47011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1026695 w 1215190"/>
                <a:gd name="connsiteY30" fmla="*/ 537410 h 1580147"/>
                <a:gd name="connsiteX31" fmla="*/ 1038727 w 1215190"/>
                <a:gd name="connsiteY31" fmla="*/ 509337 h 1580147"/>
                <a:gd name="connsiteX32" fmla="*/ 966537 w 1215190"/>
                <a:gd name="connsiteY32" fmla="*/ 425116 h 1580147"/>
                <a:gd name="connsiteX33" fmla="*/ 966537 w 1215190"/>
                <a:gd name="connsiteY33" fmla="*/ 389021 h 1580147"/>
                <a:gd name="connsiteX34" fmla="*/ 978569 w 1215190"/>
                <a:gd name="connsiteY34" fmla="*/ 312821 h 1580147"/>
                <a:gd name="connsiteX35" fmla="*/ 1038727 w 1215190"/>
                <a:gd name="connsiteY35" fmla="*/ 312821 h 1580147"/>
                <a:gd name="connsiteX36" fmla="*/ 1046748 w 1215190"/>
                <a:gd name="connsiteY36" fmla="*/ 256673 h 1580147"/>
                <a:gd name="connsiteX37" fmla="*/ 1042737 w 1215190"/>
                <a:gd name="connsiteY37" fmla="*/ 188495 h 1580147"/>
                <a:gd name="connsiteX38" fmla="*/ 1010653 w 1215190"/>
                <a:gd name="connsiteY38" fmla="*/ 188495 h 1580147"/>
                <a:gd name="connsiteX39" fmla="*/ 982579 w 1215190"/>
                <a:gd name="connsiteY39" fmla="*/ 136358 h 1580147"/>
                <a:gd name="connsiteX40" fmla="*/ 966537 w 1215190"/>
                <a:gd name="connsiteY40" fmla="*/ 72189 h 1580147"/>
                <a:gd name="connsiteX41" fmla="*/ 910390 w 1215190"/>
                <a:gd name="connsiteY41" fmla="*/ 40105 h 1580147"/>
                <a:gd name="connsiteX42" fmla="*/ 910390 w 1215190"/>
                <a:gd name="connsiteY42" fmla="*/ 12031 h 1580147"/>
                <a:gd name="connsiteX43" fmla="*/ 886327 w 1215190"/>
                <a:gd name="connsiteY43" fmla="*/ 0 h 1580147"/>
                <a:gd name="connsiteX44" fmla="*/ 846221 w 1215190"/>
                <a:gd name="connsiteY44" fmla="*/ 16042 h 1580147"/>
                <a:gd name="connsiteX45" fmla="*/ 850232 w 1215190"/>
                <a:gd name="connsiteY45" fmla="*/ 72189 h 1580147"/>
                <a:gd name="connsiteX46" fmla="*/ 814137 w 1215190"/>
                <a:gd name="connsiteY46" fmla="*/ 96252 h 1580147"/>
                <a:gd name="connsiteX47" fmla="*/ 826169 w 1215190"/>
                <a:gd name="connsiteY47" fmla="*/ 124326 h 1580147"/>
                <a:gd name="connsiteX48" fmla="*/ 689811 w 1215190"/>
                <a:gd name="connsiteY48" fmla="*/ 176463 h 1580147"/>
                <a:gd name="connsiteX49" fmla="*/ 665748 w 1215190"/>
                <a:gd name="connsiteY49" fmla="*/ 156410 h 1580147"/>
                <a:gd name="connsiteX50" fmla="*/ 641685 w 1215190"/>
                <a:gd name="connsiteY50" fmla="*/ 176463 h 1580147"/>
                <a:gd name="connsiteX51" fmla="*/ 645695 w 1215190"/>
                <a:gd name="connsiteY51" fmla="*/ 224589 h 1580147"/>
                <a:gd name="connsiteX52" fmla="*/ 577516 w 1215190"/>
                <a:gd name="connsiteY52" fmla="*/ 240631 h 1580147"/>
                <a:gd name="connsiteX53" fmla="*/ 577516 w 1215190"/>
                <a:gd name="connsiteY53" fmla="*/ 240631 h 1580147"/>
                <a:gd name="connsiteX54" fmla="*/ 541421 w 1215190"/>
                <a:gd name="connsiteY54" fmla="*/ 252663 h 1580147"/>
                <a:gd name="connsiteX55" fmla="*/ 497306 w 1215190"/>
                <a:gd name="connsiteY55" fmla="*/ 256673 h 1580147"/>
                <a:gd name="connsiteX56" fmla="*/ 462708 w 1215190"/>
                <a:gd name="connsiteY56" fmla="*/ 272475 h 1580147"/>
                <a:gd name="connsiteX57" fmla="*/ 422603 w 1215190"/>
                <a:gd name="connsiteY57" fmla="*/ 273730 h 1580147"/>
                <a:gd name="connsiteX58" fmla="*/ 417095 w 1215190"/>
                <a:gd name="connsiteY58" fmla="*/ 368968 h 1580147"/>
                <a:gd name="connsiteX59" fmla="*/ 372979 w 1215190"/>
                <a:gd name="connsiteY59" fmla="*/ 352926 h 1580147"/>
                <a:gd name="connsiteX60" fmla="*/ 340895 w 1215190"/>
                <a:gd name="connsiteY60" fmla="*/ 441158 h 1580147"/>
                <a:gd name="connsiteX61" fmla="*/ 292769 w 1215190"/>
                <a:gd name="connsiteY61" fmla="*/ 433137 h 1580147"/>
                <a:gd name="connsiteX62" fmla="*/ 244643 w 1215190"/>
                <a:gd name="connsiteY62" fmla="*/ 413084 h 1580147"/>
                <a:gd name="connsiteX63" fmla="*/ 184485 w 1215190"/>
                <a:gd name="connsiteY63" fmla="*/ 437147 h 1580147"/>
                <a:gd name="connsiteX64" fmla="*/ 156411 w 1215190"/>
                <a:gd name="connsiteY64" fmla="*/ 413084 h 1580147"/>
                <a:gd name="connsiteX65" fmla="*/ 156411 w 1215190"/>
                <a:gd name="connsiteY65" fmla="*/ 457200 h 1580147"/>
                <a:gd name="connsiteX66" fmla="*/ 112295 w 1215190"/>
                <a:gd name="connsiteY66" fmla="*/ 465221 h 1580147"/>
                <a:gd name="connsiteX67" fmla="*/ 112295 w 1215190"/>
                <a:gd name="connsiteY67" fmla="*/ 465221 h 1580147"/>
                <a:gd name="connsiteX68" fmla="*/ 28074 w 1215190"/>
                <a:gd name="connsiteY68" fmla="*/ 533400 h 1580147"/>
                <a:gd name="connsiteX69" fmla="*/ 32085 w 1215190"/>
                <a:gd name="connsiteY69" fmla="*/ 569495 h 1580147"/>
                <a:gd name="connsiteX70" fmla="*/ 0 w 1215190"/>
                <a:gd name="connsiteY70" fmla="*/ 609600 h 1580147"/>
                <a:gd name="connsiteX71" fmla="*/ 20053 w 1215190"/>
                <a:gd name="connsiteY71" fmla="*/ 705852 h 1580147"/>
                <a:gd name="connsiteX72" fmla="*/ 56148 w 1215190"/>
                <a:gd name="connsiteY72" fmla="*/ 802105 h 1580147"/>
                <a:gd name="connsiteX73" fmla="*/ 136358 w 1215190"/>
                <a:gd name="connsiteY73" fmla="*/ 854242 h 1580147"/>
                <a:gd name="connsiteX74" fmla="*/ 168443 w 1215190"/>
                <a:gd name="connsiteY74" fmla="*/ 870284 h 1580147"/>
                <a:gd name="connsiteX75" fmla="*/ 180474 w 1215190"/>
                <a:gd name="connsiteY75" fmla="*/ 866273 h 1580147"/>
                <a:gd name="connsiteX76" fmla="*/ 192506 w 1215190"/>
                <a:gd name="connsiteY76" fmla="*/ 918410 h 1580147"/>
                <a:gd name="connsiteX77" fmla="*/ 112295 w 1215190"/>
                <a:gd name="connsiteY77" fmla="*/ 1058779 h 1580147"/>
                <a:gd name="connsiteX78" fmla="*/ 228600 w 1215190"/>
                <a:gd name="connsiteY78" fmla="*/ 1094873 h 1580147"/>
                <a:gd name="connsiteX79" fmla="*/ 409074 w 1215190"/>
                <a:gd name="connsiteY79" fmla="*/ 1026695 h 1580147"/>
                <a:gd name="connsiteX80" fmla="*/ 449179 w 1215190"/>
                <a:gd name="connsiteY80" fmla="*/ 1026695 h 1580147"/>
                <a:gd name="connsiteX81" fmla="*/ 513348 w 1215190"/>
                <a:gd name="connsiteY81" fmla="*/ 1078831 h 1580147"/>
                <a:gd name="connsiteX82" fmla="*/ 561474 w 1215190"/>
                <a:gd name="connsiteY82" fmla="*/ 1082842 h 1580147"/>
                <a:gd name="connsiteX83" fmla="*/ 577516 w 1215190"/>
                <a:gd name="connsiteY83" fmla="*/ 1118937 h 1580147"/>
                <a:gd name="connsiteX84" fmla="*/ 561474 w 1215190"/>
                <a:gd name="connsiteY84" fmla="*/ 1159042 h 1580147"/>
                <a:gd name="connsiteX85" fmla="*/ 573506 w 1215190"/>
                <a:gd name="connsiteY85" fmla="*/ 1207168 h 1580147"/>
                <a:gd name="connsiteX86" fmla="*/ 633664 w 1215190"/>
                <a:gd name="connsiteY86" fmla="*/ 1247273 h 1580147"/>
                <a:gd name="connsiteX87" fmla="*/ 577516 w 1215190"/>
                <a:gd name="connsiteY87" fmla="*/ 1355558 h 1580147"/>
                <a:gd name="connsiteX88" fmla="*/ 609600 w 1215190"/>
                <a:gd name="connsiteY88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60783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74031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1026695 w 1215190"/>
                <a:gd name="connsiteY30" fmla="*/ 537410 h 1580147"/>
                <a:gd name="connsiteX31" fmla="*/ 1038727 w 1215190"/>
                <a:gd name="connsiteY31" fmla="*/ 509337 h 1580147"/>
                <a:gd name="connsiteX32" fmla="*/ 966537 w 1215190"/>
                <a:gd name="connsiteY32" fmla="*/ 425116 h 1580147"/>
                <a:gd name="connsiteX33" fmla="*/ 966537 w 1215190"/>
                <a:gd name="connsiteY33" fmla="*/ 389021 h 1580147"/>
                <a:gd name="connsiteX34" fmla="*/ 978569 w 1215190"/>
                <a:gd name="connsiteY34" fmla="*/ 312821 h 1580147"/>
                <a:gd name="connsiteX35" fmla="*/ 1038727 w 1215190"/>
                <a:gd name="connsiteY35" fmla="*/ 312821 h 1580147"/>
                <a:gd name="connsiteX36" fmla="*/ 1046748 w 1215190"/>
                <a:gd name="connsiteY36" fmla="*/ 256673 h 1580147"/>
                <a:gd name="connsiteX37" fmla="*/ 1042737 w 1215190"/>
                <a:gd name="connsiteY37" fmla="*/ 188495 h 1580147"/>
                <a:gd name="connsiteX38" fmla="*/ 1010653 w 1215190"/>
                <a:gd name="connsiteY38" fmla="*/ 188495 h 1580147"/>
                <a:gd name="connsiteX39" fmla="*/ 982579 w 1215190"/>
                <a:gd name="connsiteY39" fmla="*/ 136358 h 1580147"/>
                <a:gd name="connsiteX40" fmla="*/ 966537 w 1215190"/>
                <a:gd name="connsiteY40" fmla="*/ 72189 h 1580147"/>
                <a:gd name="connsiteX41" fmla="*/ 910390 w 1215190"/>
                <a:gd name="connsiteY41" fmla="*/ 40105 h 1580147"/>
                <a:gd name="connsiteX42" fmla="*/ 910390 w 1215190"/>
                <a:gd name="connsiteY42" fmla="*/ 12031 h 1580147"/>
                <a:gd name="connsiteX43" fmla="*/ 886327 w 1215190"/>
                <a:gd name="connsiteY43" fmla="*/ 0 h 1580147"/>
                <a:gd name="connsiteX44" fmla="*/ 846221 w 1215190"/>
                <a:gd name="connsiteY44" fmla="*/ 16042 h 1580147"/>
                <a:gd name="connsiteX45" fmla="*/ 850232 w 1215190"/>
                <a:gd name="connsiteY45" fmla="*/ 72189 h 1580147"/>
                <a:gd name="connsiteX46" fmla="*/ 814137 w 1215190"/>
                <a:gd name="connsiteY46" fmla="*/ 96252 h 1580147"/>
                <a:gd name="connsiteX47" fmla="*/ 826169 w 1215190"/>
                <a:gd name="connsiteY47" fmla="*/ 124326 h 1580147"/>
                <a:gd name="connsiteX48" fmla="*/ 689811 w 1215190"/>
                <a:gd name="connsiteY48" fmla="*/ 176463 h 1580147"/>
                <a:gd name="connsiteX49" fmla="*/ 665748 w 1215190"/>
                <a:gd name="connsiteY49" fmla="*/ 156410 h 1580147"/>
                <a:gd name="connsiteX50" fmla="*/ 641685 w 1215190"/>
                <a:gd name="connsiteY50" fmla="*/ 176463 h 1580147"/>
                <a:gd name="connsiteX51" fmla="*/ 645695 w 1215190"/>
                <a:gd name="connsiteY51" fmla="*/ 224589 h 1580147"/>
                <a:gd name="connsiteX52" fmla="*/ 577516 w 1215190"/>
                <a:gd name="connsiteY52" fmla="*/ 240631 h 1580147"/>
                <a:gd name="connsiteX53" fmla="*/ 577516 w 1215190"/>
                <a:gd name="connsiteY53" fmla="*/ 240631 h 1580147"/>
                <a:gd name="connsiteX54" fmla="*/ 541421 w 1215190"/>
                <a:gd name="connsiteY54" fmla="*/ 252663 h 1580147"/>
                <a:gd name="connsiteX55" fmla="*/ 497306 w 1215190"/>
                <a:gd name="connsiteY55" fmla="*/ 256673 h 1580147"/>
                <a:gd name="connsiteX56" fmla="*/ 462708 w 1215190"/>
                <a:gd name="connsiteY56" fmla="*/ 272475 h 1580147"/>
                <a:gd name="connsiteX57" fmla="*/ 422603 w 1215190"/>
                <a:gd name="connsiteY57" fmla="*/ 273730 h 1580147"/>
                <a:gd name="connsiteX58" fmla="*/ 417095 w 1215190"/>
                <a:gd name="connsiteY58" fmla="*/ 368968 h 1580147"/>
                <a:gd name="connsiteX59" fmla="*/ 372979 w 1215190"/>
                <a:gd name="connsiteY59" fmla="*/ 352926 h 1580147"/>
                <a:gd name="connsiteX60" fmla="*/ 340895 w 1215190"/>
                <a:gd name="connsiteY60" fmla="*/ 441158 h 1580147"/>
                <a:gd name="connsiteX61" fmla="*/ 292769 w 1215190"/>
                <a:gd name="connsiteY61" fmla="*/ 433137 h 1580147"/>
                <a:gd name="connsiteX62" fmla="*/ 244643 w 1215190"/>
                <a:gd name="connsiteY62" fmla="*/ 413084 h 1580147"/>
                <a:gd name="connsiteX63" fmla="*/ 184485 w 1215190"/>
                <a:gd name="connsiteY63" fmla="*/ 437147 h 1580147"/>
                <a:gd name="connsiteX64" fmla="*/ 156411 w 1215190"/>
                <a:gd name="connsiteY64" fmla="*/ 413084 h 1580147"/>
                <a:gd name="connsiteX65" fmla="*/ 156411 w 1215190"/>
                <a:gd name="connsiteY65" fmla="*/ 457200 h 1580147"/>
                <a:gd name="connsiteX66" fmla="*/ 112295 w 1215190"/>
                <a:gd name="connsiteY66" fmla="*/ 465221 h 1580147"/>
                <a:gd name="connsiteX67" fmla="*/ 112295 w 1215190"/>
                <a:gd name="connsiteY67" fmla="*/ 465221 h 1580147"/>
                <a:gd name="connsiteX68" fmla="*/ 28074 w 1215190"/>
                <a:gd name="connsiteY68" fmla="*/ 533400 h 1580147"/>
                <a:gd name="connsiteX69" fmla="*/ 32085 w 1215190"/>
                <a:gd name="connsiteY69" fmla="*/ 569495 h 1580147"/>
                <a:gd name="connsiteX70" fmla="*/ 0 w 1215190"/>
                <a:gd name="connsiteY70" fmla="*/ 609600 h 1580147"/>
                <a:gd name="connsiteX71" fmla="*/ 20053 w 1215190"/>
                <a:gd name="connsiteY71" fmla="*/ 705852 h 1580147"/>
                <a:gd name="connsiteX72" fmla="*/ 56148 w 1215190"/>
                <a:gd name="connsiteY72" fmla="*/ 802105 h 1580147"/>
                <a:gd name="connsiteX73" fmla="*/ 136358 w 1215190"/>
                <a:gd name="connsiteY73" fmla="*/ 854242 h 1580147"/>
                <a:gd name="connsiteX74" fmla="*/ 168443 w 1215190"/>
                <a:gd name="connsiteY74" fmla="*/ 870284 h 1580147"/>
                <a:gd name="connsiteX75" fmla="*/ 180474 w 1215190"/>
                <a:gd name="connsiteY75" fmla="*/ 866273 h 1580147"/>
                <a:gd name="connsiteX76" fmla="*/ 192506 w 1215190"/>
                <a:gd name="connsiteY76" fmla="*/ 918410 h 1580147"/>
                <a:gd name="connsiteX77" fmla="*/ 112295 w 1215190"/>
                <a:gd name="connsiteY77" fmla="*/ 1058779 h 1580147"/>
                <a:gd name="connsiteX78" fmla="*/ 228600 w 1215190"/>
                <a:gd name="connsiteY78" fmla="*/ 1094873 h 1580147"/>
                <a:gd name="connsiteX79" fmla="*/ 409074 w 1215190"/>
                <a:gd name="connsiteY79" fmla="*/ 1026695 h 1580147"/>
                <a:gd name="connsiteX80" fmla="*/ 449179 w 1215190"/>
                <a:gd name="connsiteY80" fmla="*/ 1026695 h 1580147"/>
                <a:gd name="connsiteX81" fmla="*/ 513348 w 1215190"/>
                <a:gd name="connsiteY81" fmla="*/ 1078831 h 1580147"/>
                <a:gd name="connsiteX82" fmla="*/ 561474 w 1215190"/>
                <a:gd name="connsiteY82" fmla="*/ 1082842 h 1580147"/>
                <a:gd name="connsiteX83" fmla="*/ 577516 w 1215190"/>
                <a:gd name="connsiteY83" fmla="*/ 1118937 h 1580147"/>
                <a:gd name="connsiteX84" fmla="*/ 561474 w 1215190"/>
                <a:gd name="connsiteY84" fmla="*/ 1159042 h 1580147"/>
                <a:gd name="connsiteX85" fmla="*/ 573506 w 1215190"/>
                <a:gd name="connsiteY85" fmla="*/ 1207168 h 1580147"/>
                <a:gd name="connsiteX86" fmla="*/ 633664 w 1215190"/>
                <a:gd name="connsiteY86" fmla="*/ 1247273 h 1580147"/>
                <a:gd name="connsiteX87" fmla="*/ 577516 w 1215190"/>
                <a:gd name="connsiteY87" fmla="*/ 1355558 h 1580147"/>
                <a:gd name="connsiteX88" fmla="*/ 609600 w 1215190"/>
                <a:gd name="connsiteY88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60783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57505 h 1580147"/>
                <a:gd name="connsiteX22" fmla="*/ 918411 w 1215190"/>
                <a:gd name="connsiteY22" fmla="*/ 778042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1026695 w 1215190"/>
                <a:gd name="connsiteY30" fmla="*/ 537410 h 1580147"/>
                <a:gd name="connsiteX31" fmla="*/ 1038727 w 1215190"/>
                <a:gd name="connsiteY31" fmla="*/ 509337 h 1580147"/>
                <a:gd name="connsiteX32" fmla="*/ 966537 w 1215190"/>
                <a:gd name="connsiteY32" fmla="*/ 425116 h 1580147"/>
                <a:gd name="connsiteX33" fmla="*/ 966537 w 1215190"/>
                <a:gd name="connsiteY33" fmla="*/ 389021 h 1580147"/>
                <a:gd name="connsiteX34" fmla="*/ 978569 w 1215190"/>
                <a:gd name="connsiteY34" fmla="*/ 312821 h 1580147"/>
                <a:gd name="connsiteX35" fmla="*/ 1038727 w 1215190"/>
                <a:gd name="connsiteY35" fmla="*/ 312821 h 1580147"/>
                <a:gd name="connsiteX36" fmla="*/ 1046748 w 1215190"/>
                <a:gd name="connsiteY36" fmla="*/ 256673 h 1580147"/>
                <a:gd name="connsiteX37" fmla="*/ 1042737 w 1215190"/>
                <a:gd name="connsiteY37" fmla="*/ 188495 h 1580147"/>
                <a:gd name="connsiteX38" fmla="*/ 1010653 w 1215190"/>
                <a:gd name="connsiteY38" fmla="*/ 188495 h 1580147"/>
                <a:gd name="connsiteX39" fmla="*/ 982579 w 1215190"/>
                <a:gd name="connsiteY39" fmla="*/ 136358 h 1580147"/>
                <a:gd name="connsiteX40" fmla="*/ 966537 w 1215190"/>
                <a:gd name="connsiteY40" fmla="*/ 72189 h 1580147"/>
                <a:gd name="connsiteX41" fmla="*/ 910390 w 1215190"/>
                <a:gd name="connsiteY41" fmla="*/ 40105 h 1580147"/>
                <a:gd name="connsiteX42" fmla="*/ 910390 w 1215190"/>
                <a:gd name="connsiteY42" fmla="*/ 12031 h 1580147"/>
                <a:gd name="connsiteX43" fmla="*/ 886327 w 1215190"/>
                <a:gd name="connsiteY43" fmla="*/ 0 h 1580147"/>
                <a:gd name="connsiteX44" fmla="*/ 846221 w 1215190"/>
                <a:gd name="connsiteY44" fmla="*/ 16042 h 1580147"/>
                <a:gd name="connsiteX45" fmla="*/ 850232 w 1215190"/>
                <a:gd name="connsiteY45" fmla="*/ 72189 h 1580147"/>
                <a:gd name="connsiteX46" fmla="*/ 814137 w 1215190"/>
                <a:gd name="connsiteY46" fmla="*/ 96252 h 1580147"/>
                <a:gd name="connsiteX47" fmla="*/ 826169 w 1215190"/>
                <a:gd name="connsiteY47" fmla="*/ 124326 h 1580147"/>
                <a:gd name="connsiteX48" fmla="*/ 689811 w 1215190"/>
                <a:gd name="connsiteY48" fmla="*/ 176463 h 1580147"/>
                <a:gd name="connsiteX49" fmla="*/ 665748 w 1215190"/>
                <a:gd name="connsiteY49" fmla="*/ 156410 h 1580147"/>
                <a:gd name="connsiteX50" fmla="*/ 641685 w 1215190"/>
                <a:gd name="connsiteY50" fmla="*/ 176463 h 1580147"/>
                <a:gd name="connsiteX51" fmla="*/ 645695 w 1215190"/>
                <a:gd name="connsiteY51" fmla="*/ 224589 h 1580147"/>
                <a:gd name="connsiteX52" fmla="*/ 577516 w 1215190"/>
                <a:gd name="connsiteY52" fmla="*/ 240631 h 1580147"/>
                <a:gd name="connsiteX53" fmla="*/ 577516 w 1215190"/>
                <a:gd name="connsiteY53" fmla="*/ 240631 h 1580147"/>
                <a:gd name="connsiteX54" fmla="*/ 541421 w 1215190"/>
                <a:gd name="connsiteY54" fmla="*/ 252663 h 1580147"/>
                <a:gd name="connsiteX55" fmla="*/ 497306 w 1215190"/>
                <a:gd name="connsiteY55" fmla="*/ 256673 h 1580147"/>
                <a:gd name="connsiteX56" fmla="*/ 462708 w 1215190"/>
                <a:gd name="connsiteY56" fmla="*/ 272475 h 1580147"/>
                <a:gd name="connsiteX57" fmla="*/ 422603 w 1215190"/>
                <a:gd name="connsiteY57" fmla="*/ 273730 h 1580147"/>
                <a:gd name="connsiteX58" fmla="*/ 417095 w 1215190"/>
                <a:gd name="connsiteY58" fmla="*/ 368968 h 1580147"/>
                <a:gd name="connsiteX59" fmla="*/ 372979 w 1215190"/>
                <a:gd name="connsiteY59" fmla="*/ 352926 h 1580147"/>
                <a:gd name="connsiteX60" fmla="*/ 340895 w 1215190"/>
                <a:gd name="connsiteY60" fmla="*/ 441158 h 1580147"/>
                <a:gd name="connsiteX61" fmla="*/ 292769 w 1215190"/>
                <a:gd name="connsiteY61" fmla="*/ 433137 h 1580147"/>
                <a:gd name="connsiteX62" fmla="*/ 244643 w 1215190"/>
                <a:gd name="connsiteY62" fmla="*/ 413084 h 1580147"/>
                <a:gd name="connsiteX63" fmla="*/ 184485 w 1215190"/>
                <a:gd name="connsiteY63" fmla="*/ 437147 h 1580147"/>
                <a:gd name="connsiteX64" fmla="*/ 156411 w 1215190"/>
                <a:gd name="connsiteY64" fmla="*/ 413084 h 1580147"/>
                <a:gd name="connsiteX65" fmla="*/ 156411 w 1215190"/>
                <a:gd name="connsiteY65" fmla="*/ 457200 h 1580147"/>
                <a:gd name="connsiteX66" fmla="*/ 112295 w 1215190"/>
                <a:gd name="connsiteY66" fmla="*/ 465221 h 1580147"/>
                <a:gd name="connsiteX67" fmla="*/ 112295 w 1215190"/>
                <a:gd name="connsiteY67" fmla="*/ 465221 h 1580147"/>
                <a:gd name="connsiteX68" fmla="*/ 28074 w 1215190"/>
                <a:gd name="connsiteY68" fmla="*/ 533400 h 1580147"/>
                <a:gd name="connsiteX69" fmla="*/ 32085 w 1215190"/>
                <a:gd name="connsiteY69" fmla="*/ 569495 h 1580147"/>
                <a:gd name="connsiteX70" fmla="*/ 0 w 1215190"/>
                <a:gd name="connsiteY70" fmla="*/ 609600 h 1580147"/>
                <a:gd name="connsiteX71" fmla="*/ 20053 w 1215190"/>
                <a:gd name="connsiteY71" fmla="*/ 705852 h 1580147"/>
                <a:gd name="connsiteX72" fmla="*/ 56148 w 1215190"/>
                <a:gd name="connsiteY72" fmla="*/ 802105 h 1580147"/>
                <a:gd name="connsiteX73" fmla="*/ 136358 w 1215190"/>
                <a:gd name="connsiteY73" fmla="*/ 854242 h 1580147"/>
                <a:gd name="connsiteX74" fmla="*/ 168443 w 1215190"/>
                <a:gd name="connsiteY74" fmla="*/ 870284 h 1580147"/>
                <a:gd name="connsiteX75" fmla="*/ 180474 w 1215190"/>
                <a:gd name="connsiteY75" fmla="*/ 866273 h 1580147"/>
                <a:gd name="connsiteX76" fmla="*/ 192506 w 1215190"/>
                <a:gd name="connsiteY76" fmla="*/ 918410 h 1580147"/>
                <a:gd name="connsiteX77" fmla="*/ 112295 w 1215190"/>
                <a:gd name="connsiteY77" fmla="*/ 1058779 h 1580147"/>
                <a:gd name="connsiteX78" fmla="*/ 228600 w 1215190"/>
                <a:gd name="connsiteY78" fmla="*/ 1094873 h 1580147"/>
                <a:gd name="connsiteX79" fmla="*/ 409074 w 1215190"/>
                <a:gd name="connsiteY79" fmla="*/ 1026695 h 1580147"/>
                <a:gd name="connsiteX80" fmla="*/ 449179 w 1215190"/>
                <a:gd name="connsiteY80" fmla="*/ 1026695 h 1580147"/>
                <a:gd name="connsiteX81" fmla="*/ 513348 w 1215190"/>
                <a:gd name="connsiteY81" fmla="*/ 1078831 h 1580147"/>
                <a:gd name="connsiteX82" fmla="*/ 561474 w 1215190"/>
                <a:gd name="connsiteY82" fmla="*/ 1082842 h 1580147"/>
                <a:gd name="connsiteX83" fmla="*/ 577516 w 1215190"/>
                <a:gd name="connsiteY83" fmla="*/ 1118937 h 1580147"/>
                <a:gd name="connsiteX84" fmla="*/ 561474 w 1215190"/>
                <a:gd name="connsiteY84" fmla="*/ 1159042 h 1580147"/>
                <a:gd name="connsiteX85" fmla="*/ 573506 w 1215190"/>
                <a:gd name="connsiteY85" fmla="*/ 1207168 h 1580147"/>
                <a:gd name="connsiteX86" fmla="*/ 633664 w 1215190"/>
                <a:gd name="connsiteY86" fmla="*/ 1247273 h 1580147"/>
                <a:gd name="connsiteX87" fmla="*/ 577516 w 1215190"/>
                <a:gd name="connsiteY87" fmla="*/ 1355558 h 1580147"/>
                <a:gd name="connsiteX88" fmla="*/ 609600 w 1215190"/>
                <a:gd name="connsiteY88" fmla="*/ 1403684 h 1580147"/>
                <a:gd name="connsiteX0" fmla="*/ 609600 w 1215190"/>
                <a:gd name="connsiteY0" fmla="*/ 1403684 h 1580147"/>
                <a:gd name="connsiteX1" fmla="*/ 685800 w 1215190"/>
                <a:gd name="connsiteY1" fmla="*/ 1411705 h 1580147"/>
                <a:gd name="connsiteX2" fmla="*/ 693821 w 1215190"/>
                <a:gd name="connsiteY2" fmla="*/ 1443789 h 1580147"/>
                <a:gd name="connsiteX3" fmla="*/ 778043 w 1215190"/>
                <a:gd name="connsiteY3" fmla="*/ 1515979 h 1580147"/>
                <a:gd name="connsiteX4" fmla="*/ 902369 w 1215190"/>
                <a:gd name="connsiteY4" fmla="*/ 1511968 h 1580147"/>
                <a:gd name="connsiteX5" fmla="*/ 966537 w 1215190"/>
                <a:gd name="connsiteY5" fmla="*/ 1540042 h 1580147"/>
                <a:gd name="connsiteX6" fmla="*/ 1010653 w 1215190"/>
                <a:gd name="connsiteY6" fmla="*/ 1568116 h 1580147"/>
                <a:gd name="connsiteX7" fmla="*/ 1054769 w 1215190"/>
                <a:gd name="connsiteY7" fmla="*/ 1580147 h 1580147"/>
                <a:gd name="connsiteX8" fmla="*/ 1130969 w 1215190"/>
                <a:gd name="connsiteY8" fmla="*/ 1507958 h 1580147"/>
                <a:gd name="connsiteX9" fmla="*/ 1159043 w 1215190"/>
                <a:gd name="connsiteY9" fmla="*/ 1363579 h 1580147"/>
                <a:gd name="connsiteX10" fmla="*/ 1211179 w 1215190"/>
                <a:gd name="connsiteY10" fmla="*/ 1319463 h 1580147"/>
                <a:gd name="connsiteX11" fmla="*/ 1207169 w 1215190"/>
                <a:gd name="connsiteY11" fmla="*/ 1295400 h 1580147"/>
                <a:gd name="connsiteX12" fmla="*/ 1207169 w 1215190"/>
                <a:gd name="connsiteY12" fmla="*/ 1267326 h 1580147"/>
                <a:gd name="connsiteX13" fmla="*/ 1215190 w 1215190"/>
                <a:gd name="connsiteY13" fmla="*/ 1207168 h 1580147"/>
                <a:gd name="connsiteX14" fmla="*/ 1191127 w 1215190"/>
                <a:gd name="connsiteY14" fmla="*/ 1191126 h 1580147"/>
                <a:gd name="connsiteX15" fmla="*/ 1171074 w 1215190"/>
                <a:gd name="connsiteY15" fmla="*/ 1094873 h 1580147"/>
                <a:gd name="connsiteX16" fmla="*/ 1160783 w 1215190"/>
                <a:gd name="connsiteY16" fmla="*/ 998621 h 1580147"/>
                <a:gd name="connsiteX17" fmla="*/ 1199148 w 1215190"/>
                <a:gd name="connsiteY17" fmla="*/ 958516 h 1580147"/>
                <a:gd name="connsiteX18" fmla="*/ 1147011 w 1215190"/>
                <a:gd name="connsiteY18" fmla="*/ 846221 h 1580147"/>
                <a:gd name="connsiteX19" fmla="*/ 1159043 w 1215190"/>
                <a:gd name="connsiteY19" fmla="*/ 818147 h 1580147"/>
                <a:gd name="connsiteX20" fmla="*/ 1074821 w 1215190"/>
                <a:gd name="connsiteY20" fmla="*/ 721895 h 1580147"/>
                <a:gd name="connsiteX21" fmla="*/ 950495 w 1215190"/>
                <a:gd name="connsiteY21" fmla="*/ 757505 h 1580147"/>
                <a:gd name="connsiteX22" fmla="*/ 921165 w 1215190"/>
                <a:gd name="connsiteY22" fmla="*/ 769779 h 1580147"/>
                <a:gd name="connsiteX23" fmla="*/ 862264 w 1215190"/>
                <a:gd name="connsiteY23" fmla="*/ 705852 h 1580147"/>
                <a:gd name="connsiteX24" fmla="*/ 914400 w 1215190"/>
                <a:gd name="connsiteY24" fmla="*/ 657726 h 1580147"/>
                <a:gd name="connsiteX25" fmla="*/ 942474 w 1215190"/>
                <a:gd name="connsiteY25" fmla="*/ 669758 h 1580147"/>
                <a:gd name="connsiteX26" fmla="*/ 918411 w 1215190"/>
                <a:gd name="connsiteY26" fmla="*/ 609600 h 1580147"/>
                <a:gd name="connsiteX27" fmla="*/ 958516 w 1215190"/>
                <a:gd name="connsiteY27" fmla="*/ 577516 h 1580147"/>
                <a:gd name="connsiteX28" fmla="*/ 982579 w 1215190"/>
                <a:gd name="connsiteY28" fmla="*/ 581526 h 1580147"/>
                <a:gd name="connsiteX29" fmla="*/ 1002632 w 1215190"/>
                <a:gd name="connsiteY29" fmla="*/ 561473 h 1580147"/>
                <a:gd name="connsiteX30" fmla="*/ 1026695 w 1215190"/>
                <a:gd name="connsiteY30" fmla="*/ 537410 h 1580147"/>
                <a:gd name="connsiteX31" fmla="*/ 1038727 w 1215190"/>
                <a:gd name="connsiteY31" fmla="*/ 509337 h 1580147"/>
                <a:gd name="connsiteX32" fmla="*/ 966537 w 1215190"/>
                <a:gd name="connsiteY32" fmla="*/ 425116 h 1580147"/>
                <a:gd name="connsiteX33" fmla="*/ 966537 w 1215190"/>
                <a:gd name="connsiteY33" fmla="*/ 389021 h 1580147"/>
                <a:gd name="connsiteX34" fmla="*/ 978569 w 1215190"/>
                <a:gd name="connsiteY34" fmla="*/ 312821 h 1580147"/>
                <a:gd name="connsiteX35" fmla="*/ 1038727 w 1215190"/>
                <a:gd name="connsiteY35" fmla="*/ 312821 h 1580147"/>
                <a:gd name="connsiteX36" fmla="*/ 1046748 w 1215190"/>
                <a:gd name="connsiteY36" fmla="*/ 256673 h 1580147"/>
                <a:gd name="connsiteX37" fmla="*/ 1042737 w 1215190"/>
                <a:gd name="connsiteY37" fmla="*/ 188495 h 1580147"/>
                <a:gd name="connsiteX38" fmla="*/ 1010653 w 1215190"/>
                <a:gd name="connsiteY38" fmla="*/ 188495 h 1580147"/>
                <a:gd name="connsiteX39" fmla="*/ 982579 w 1215190"/>
                <a:gd name="connsiteY39" fmla="*/ 136358 h 1580147"/>
                <a:gd name="connsiteX40" fmla="*/ 966537 w 1215190"/>
                <a:gd name="connsiteY40" fmla="*/ 72189 h 1580147"/>
                <a:gd name="connsiteX41" fmla="*/ 910390 w 1215190"/>
                <a:gd name="connsiteY41" fmla="*/ 40105 h 1580147"/>
                <a:gd name="connsiteX42" fmla="*/ 910390 w 1215190"/>
                <a:gd name="connsiteY42" fmla="*/ 12031 h 1580147"/>
                <a:gd name="connsiteX43" fmla="*/ 886327 w 1215190"/>
                <a:gd name="connsiteY43" fmla="*/ 0 h 1580147"/>
                <a:gd name="connsiteX44" fmla="*/ 846221 w 1215190"/>
                <a:gd name="connsiteY44" fmla="*/ 16042 h 1580147"/>
                <a:gd name="connsiteX45" fmla="*/ 850232 w 1215190"/>
                <a:gd name="connsiteY45" fmla="*/ 72189 h 1580147"/>
                <a:gd name="connsiteX46" fmla="*/ 814137 w 1215190"/>
                <a:gd name="connsiteY46" fmla="*/ 96252 h 1580147"/>
                <a:gd name="connsiteX47" fmla="*/ 826169 w 1215190"/>
                <a:gd name="connsiteY47" fmla="*/ 124326 h 1580147"/>
                <a:gd name="connsiteX48" fmla="*/ 689811 w 1215190"/>
                <a:gd name="connsiteY48" fmla="*/ 176463 h 1580147"/>
                <a:gd name="connsiteX49" fmla="*/ 665748 w 1215190"/>
                <a:gd name="connsiteY49" fmla="*/ 156410 h 1580147"/>
                <a:gd name="connsiteX50" fmla="*/ 641685 w 1215190"/>
                <a:gd name="connsiteY50" fmla="*/ 176463 h 1580147"/>
                <a:gd name="connsiteX51" fmla="*/ 645695 w 1215190"/>
                <a:gd name="connsiteY51" fmla="*/ 224589 h 1580147"/>
                <a:gd name="connsiteX52" fmla="*/ 577516 w 1215190"/>
                <a:gd name="connsiteY52" fmla="*/ 240631 h 1580147"/>
                <a:gd name="connsiteX53" fmla="*/ 577516 w 1215190"/>
                <a:gd name="connsiteY53" fmla="*/ 240631 h 1580147"/>
                <a:gd name="connsiteX54" fmla="*/ 541421 w 1215190"/>
                <a:gd name="connsiteY54" fmla="*/ 252663 h 1580147"/>
                <a:gd name="connsiteX55" fmla="*/ 497306 w 1215190"/>
                <a:gd name="connsiteY55" fmla="*/ 256673 h 1580147"/>
                <a:gd name="connsiteX56" fmla="*/ 462708 w 1215190"/>
                <a:gd name="connsiteY56" fmla="*/ 272475 h 1580147"/>
                <a:gd name="connsiteX57" fmla="*/ 422603 w 1215190"/>
                <a:gd name="connsiteY57" fmla="*/ 273730 h 1580147"/>
                <a:gd name="connsiteX58" fmla="*/ 417095 w 1215190"/>
                <a:gd name="connsiteY58" fmla="*/ 368968 h 1580147"/>
                <a:gd name="connsiteX59" fmla="*/ 372979 w 1215190"/>
                <a:gd name="connsiteY59" fmla="*/ 352926 h 1580147"/>
                <a:gd name="connsiteX60" fmla="*/ 340895 w 1215190"/>
                <a:gd name="connsiteY60" fmla="*/ 441158 h 1580147"/>
                <a:gd name="connsiteX61" fmla="*/ 292769 w 1215190"/>
                <a:gd name="connsiteY61" fmla="*/ 433137 h 1580147"/>
                <a:gd name="connsiteX62" fmla="*/ 244643 w 1215190"/>
                <a:gd name="connsiteY62" fmla="*/ 413084 h 1580147"/>
                <a:gd name="connsiteX63" fmla="*/ 184485 w 1215190"/>
                <a:gd name="connsiteY63" fmla="*/ 437147 h 1580147"/>
                <a:gd name="connsiteX64" fmla="*/ 156411 w 1215190"/>
                <a:gd name="connsiteY64" fmla="*/ 413084 h 1580147"/>
                <a:gd name="connsiteX65" fmla="*/ 156411 w 1215190"/>
                <a:gd name="connsiteY65" fmla="*/ 457200 h 1580147"/>
                <a:gd name="connsiteX66" fmla="*/ 112295 w 1215190"/>
                <a:gd name="connsiteY66" fmla="*/ 465221 h 1580147"/>
                <a:gd name="connsiteX67" fmla="*/ 112295 w 1215190"/>
                <a:gd name="connsiteY67" fmla="*/ 465221 h 1580147"/>
                <a:gd name="connsiteX68" fmla="*/ 28074 w 1215190"/>
                <a:gd name="connsiteY68" fmla="*/ 533400 h 1580147"/>
                <a:gd name="connsiteX69" fmla="*/ 32085 w 1215190"/>
                <a:gd name="connsiteY69" fmla="*/ 569495 h 1580147"/>
                <a:gd name="connsiteX70" fmla="*/ 0 w 1215190"/>
                <a:gd name="connsiteY70" fmla="*/ 609600 h 1580147"/>
                <a:gd name="connsiteX71" fmla="*/ 20053 w 1215190"/>
                <a:gd name="connsiteY71" fmla="*/ 705852 h 1580147"/>
                <a:gd name="connsiteX72" fmla="*/ 56148 w 1215190"/>
                <a:gd name="connsiteY72" fmla="*/ 802105 h 1580147"/>
                <a:gd name="connsiteX73" fmla="*/ 136358 w 1215190"/>
                <a:gd name="connsiteY73" fmla="*/ 854242 h 1580147"/>
                <a:gd name="connsiteX74" fmla="*/ 168443 w 1215190"/>
                <a:gd name="connsiteY74" fmla="*/ 870284 h 1580147"/>
                <a:gd name="connsiteX75" fmla="*/ 180474 w 1215190"/>
                <a:gd name="connsiteY75" fmla="*/ 866273 h 1580147"/>
                <a:gd name="connsiteX76" fmla="*/ 192506 w 1215190"/>
                <a:gd name="connsiteY76" fmla="*/ 918410 h 1580147"/>
                <a:gd name="connsiteX77" fmla="*/ 112295 w 1215190"/>
                <a:gd name="connsiteY77" fmla="*/ 1058779 h 1580147"/>
                <a:gd name="connsiteX78" fmla="*/ 228600 w 1215190"/>
                <a:gd name="connsiteY78" fmla="*/ 1094873 h 1580147"/>
                <a:gd name="connsiteX79" fmla="*/ 409074 w 1215190"/>
                <a:gd name="connsiteY79" fmla="*/ 1026695 h 1580147"/>
                <a:gd name="connsiteX80" fmla="*/ 449179 w 1215190"/>
                <a:gd name="connsiteY80" fmla="*/ 1026695 h 1580147"/>
                <a:gd name="connsiteX81" fmla="*/ 513348 w 1215190"/>
                <a:gd name="connsiteY81" fmla="*/ 1078831 h 1580147"/>
                <a:gd name="connsiteX82" fmla="*/ 561474 w 1215190"/>
                <a:gd name="connsiteY82" fmla="*/ 1082842 h 1580147"/>
                <a:gd name="connsiteX83" fmla="*/ 577516 w 1215190"/>
                <a:gd name="connsiteY83" fmla="*/ 1118937 h 1580147"/>
                <a:gd name="connsiteX84" fmla="*/ 561474 w 1215190"/>
                <a:gd name="connsiteY84" fmla="*/ 1159042 h 1580147"/>
                <a:gd name="connsiteX85" fmla="*/ 573506 w 1215190"/>
                <a:gd name="connsiteY85" fmla="*/ 1207168 h 1580147"/>
                <a:gd name="connsiteX86" fmla="*/ 633664 w 1215190"/>
                <a:gd name="connsiteY86" fmla="*/ 1247273 h 1580147"/>
                <a:gd name="connsiteX87" fmla="*/ 577516 w 1215190"/>
                <a:gd name="connsiteY87" fmla="*/ 1355558 h 1580147"/>
                <a:gd name="connsiteX88" fmla="*/ 609600 w 1215190"/>
                <a:gd name="connsiteY88" fmla="*/ 1403684 h 158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5190" h="1580147">
                  <a:moveTo>
                    <a:pt x="609600" y="1403684"/>
                  </a:moveTo>
                  <a:lnTo>
                    <a:pt x="685800" y="1411705"/>
                  </a:lnTo>
                  <a:lnTo>
                    <a:pt x="693821" y="1443789"/>
                  </a:lnTo>
                  <a:lnTo>
                    <a:pt x="778043" y="1515979"/>
                  </a:lnTo>
                  <a:lnTo>
                    <a:pt x="902369" y="1511968"/>
                  </a:lnTo>
                  <a:lnTo>
                    <a:pt x="966537" y="1540042"/>
                  </a:lnTo>
                  <a:lnTo>
                    <a:pt x="1010653" y="1568116"/>
                  </a:lnTo>
                  <a:lnTo>
                    <a:pt x="1054769" y="1580147"/>
                  </a:lnTo>
                  <a:lnTo>
                    <a:pt x="1130969" y="1507958"/>
                  </a:lnTo>
                  <a:lnTo>
                    <a:pt x="1159043" y="1363579"/>
                  </a:lnTo>
                  <a:lnTo>
                    <a:pt x="1211179" y="1319463"/>
                  </a:lnTo>
                  <a:lnTo>
                    <a:pt x="1207169" y="1295400"/>
                  </a:lnTo>
                  <a:lnTo>
                    <a:pt x="1207169" y="1267326"/>
                  </a:lnTo>
                  <a:lnTo>
                    <a:pt x="1215190" y="1207168"/>
                  </a:lnTo>
                  <a:lnTo>
                    <a:pt x="1191127" y="1191126"/>
                  </a:lnTo>
                  <a:lnTo>
                    <a:pt x="1171074" y="1094873"/>
                  </a:lnTo>
                  <a:lnTo>
                    <a:pt x="1160783" y="998621"/>
                  </a:lnTo>
                  <a:lnTo>
                    <a:pt x="1199148" y="958516"/>
                  </a:lnTo>
                  <a:lnTo>
                    <a:pt x="1147011" y="846221"/>
                  </a:lnTo>
                  <a:lnTo>
                    <a:pt x="1159043" y="818147"/>
                  </a:lnTo>
                  <a:lnTo>
                    <a:pt x="1074821" y="721895"/>
                  </a:lnTo>
                  <a:lnTo>
                    <a:pt x="950495" y="757505"/>
                  </a:lnTo>
                  <a:lnTo>
                    <a:pt x="921165" y="769779"/>
                  </a:lnTo>
                  <a:lnTo>
                    <a:pt x="862264" y="705852"/>
                  </a:lnTo>
                  <a:lnTo>
                    <a:pt x="914400" y="657726"/>
                  </a:lnTo>
                  <a:lnTo>
                    <a:pt x="942474" y="669758"/>
                  </a:lnTo>
                  <a:lnTo>
                    <a:pt x="918411" y="609600"/>
                  </a:lnTo>
                  <a:lnTo>
                    <a:pt x="958516" y="577516"/>
                  </a:lnTo>
                  <a:lnTo>
                    <a:pt x="982579" y="581526"/>
                  </a:lnTo>
                  <a:lnTo>
                    <a:pt x="1002632" y="561473"/>
                  </a:lnTo>
                  <a:lnTo>
                    <a:pt x="1026695" y="537410"/>
                  </a:lnTo>
                  <a:lnTo>
                    <a:pt x="1038727" y="509337"/>
                  </a:lnTo>
                  <a:lnTo>
                    <a:pt x="966537" y="425116"/>
                  </a:lnTo>
                  <a:lnTo>
                    <a:pt x="966537" y="389021"/>
                  </a:lnTo>
                  <a:lnTo>
                    <a:pt x="978569" y="312821"/>
                  </a:lnTo>
                  <a:lnTo>
                    <a:pt x="1038727" y="312821"/>
                  </a:lnTo>
                  <a:lnTo>
                    <a:pt x="1046748" y="256673"/>
                  </a:lnTo>
                  <a:lnTo>
                    <a:pt x="1042737" y="188495"/>
                  </a:lnTo>
                  <a:lnTo>
                    <a:pt x="1010653" y="188495"/>
                  </a:lnTo>
                  <a:lnTo>
                    <a:pt x="982579" y="136358"/>
                  </a:lnTo>
                  <a:lnTo>
                    <a:pt x="966537" y="72189"/>
                  </a:lnTo>
                  <a:lnTo>
                    <a:pt x="910390" y="40105"/>
                  </a:lnTo>
                  <a:lnTo>
                    <a:pt x="910390" y="12031"/>
                  </a:lnTo>
                  <a:lnTo>
                    <a:pt x="886327" y="0"/>
                  </a:lnTo>
                  <a:lnTo>
                    <a:pt x="846221" y="16042"/>
                  </a:lnTo>
                  <a:lnTo>
                    <a:pt x="850232" y="72189"/>
                  </a:lnTo>
                  <a:lnTo>
                    <a:pt x="814137" y="96252"/>
                  </a:lnTo>
                  <a:lnTo>
                    <a:pt x="826169" y="124326"/>
                  </a:lnTo>
                  <a:lnTo>
                    <a:pt x="689811" y="176463"/>
                  </a:lnTo>
                  <a:lnTo>
                    <a:pt x="665748" y="156410"/>
                  </a:lnTo>
                  <a:lnTo>
                    <a:pt x="641685" y="176463"/>
                  </a:lnTo>
                  <a:lnTo>
                    <a:pt x="645695" y="224589"/>
                  </a:lnTo>
                  <a:lnTo>
                    <a:pt x="577516" y="240631"/>
                  </a:lnTo>
                  <a:lnTo>
                    <a:pt x="577516" y="240631"/>
                  </a:lnTo>
                  <a:lnTo>
                    <a:pt x="541421" y="252663"/>
                  </a:lnTo>
                  <a:lnTo>
                    <a:pt x="497306" y="256673"/>
                  </a:lnTo>
                  <a:lnTo>
                    <a:pt x="462708" y="272475"/>
                  </a:lnTo>
                  <a:lnTo>
                    <a:pt x="422603" y="273730"/>
                  </a:lnTo>
                  <a:lnTo>
                    <a:pt x="417095" y="368968"/>
                  </a:lnTo>
                  <a:lnTo>
                    <a:pt x="372979" y="352926"/>
                  </a:lnTo>
                  <a:lnTo>
                    <a:pt x="340895" y="441158"/>
                  </a:lnTo>
                  <a:lnTo>
                    <a:pt x="292769" y="433137"/>
                  </a:lnTo>
                  <a:lnTo>
                    <a:pt x="244643" y="413084"/>
                  </a:lnTo>
                  <a:lnTo>
                    <a:pt x="184485" y="437147"/>
                  </a:lnTo>
                  <a:lnTo>
                    <a:pt x="156411" y="413084"/>
                  </a:lnTo>
                  <a:lnTo>
                    <a:pt x="156411" y="457200"/>
                  </a:lnTo>
                  <a:lnTo>
                    <a:pt x="112295" y="465221"/>
                  </a:lnTo>
                  <a:lnTo>
                    <a:pt x="112295" y="465221"/>
                  </a:lnTo>
                  <a:lnTo>
                    <a:pt x="28074" y="533400"/>
                  </a:lnTo>
                  <a:lnTo>
                    <a:pt x="32085" y="569495"/>
                  </a:lnTo>
                  <a:lnTo>
                    <a:pt x="0" y="609600"/>
                  </a:lnTo>
                  <a:lnTo>
                    <a:pt x="20053" y="705852"/>
                  </a:lnTo>
                  <a:lnTo>
                    <a:pt x="56148" y="802105"/>
                  </a:lnTo>
                  <a:lnTo>
                    <a:pt x="136358" y="854242"/>
                  </a:lnTo>
                  <a:lnTo>
                    <a:pt x="168443" y="870284"/>
                  </a:lnTo>
                  <a:lnTo>
                    <a:pt x="180474" y="866273"/>
                  </a:lnTo>
                  <a:lnTo>
                    <a:pt x="192506" y="918410"/>
                  </a:lnTo>
                  <a:lnTo>
                    <a:pt x="112295" y="1058779"/>
                  </a:lnTo>
                  <a:lnTo>
                    <a:pt x="228600" y="1094873"/>
                  </a:lnTo>
                  <a:lnTo>
                    <a:pt x="409074" y="1026695"/>
                  </a:lnTo>
                  <a:lnTo>
                    <a:pt x="449179" y="1026695"/>
                  </a:lnTo>
                  <a:lnTo>
                    <a:pt x="513348" y="1078831"/>
                  </a:lnTo>
                  <a:lnTo>
                    <a:pt x="561474" y="1082842"/>
                  </a:lnTo>
                  <a:lnTo>
                    <a:pt x="577516" y="1118937"/>
                  </a:lnTo>
                  <a:lnTo>
                    <a:pt x="561474" y="1159042"/>
                  </a:lnTo>
                  <a:lnTo>
                    <a:pt x="573506" y="1207168"/>
                  </a:lnTo>
                  <a:lnTo>
                    <a:pt x="633664" y="1247273"/>
                  </a:lnTo>
                  <a:lnTo>
                    <a:pt x="577516" y="1355558"/>
                  </a:lnTo>
                  <a:lnTo>
                    <a:pt x="609600" y="1403684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5" name="Freeform 7"/>
            <p:cNvSpPr/>
            <p:nvPr/>
          </p:nvSpPr>
          <p:spPr>
            <a:xfrm>
              <a:off x="3521075" y="3208338"/>
              <a:ext cx="1250950" cy="1784350"/>
            </a:xfrm>
            <a:custGeom>
              <a:avLst/>
              <a:gdLst>
                <a:gd name="connsiteX0" fmla="*/ 1155032 w 1251284"/>
                <a:gd name="connsiteY0" fmla="*/ 902368 h 1784684"/>
                <a:gd name="connsiteX1" fmla="*/ 1175084 w 1251284"/>
                <a:gd name="connsiteY1" fmla="*/ 818147 h 1784684"/>
                <a:gd name="connsiteX2" fmla="*/ 1167063 w 1251284"/>
                <a:gd name="connsiteY2" fmla="*/ 794084 h 1784684"/>
                <a:gd name="connsiteX3" fmla="*/ 1130969 w 1251284"/>
                <a:gd name="connsiteY3" fmla="*/ 794084 h 1784684"/>
                <a:gd name="connsiteX4" fmla="*/ 1114926 w 1251284"/>
                <a:gd name="connsiteY4" fmla="*/ 822158 h 1784684"/>
                <a:gd name="connsiteX5" fmla="*/ 1114926 w 1251284"/>
                <a:gd name="connsiteY5" fmla="*/ 822158 h 1784684"/>
                <a:gd name="connsiteX6" fmla="*/ 1074821 w 1251284"/>
                <a:gd name="connsiteY6" fmla="*/ 798095 h 1784684"/>
                <a:gd name="connsiteX7" fmla="*/ 1106905 w 1251284"/>
                <a:gd name="connsiteY7" fmla="*/ 737937 h 1784684"/>
                <a:gd name="connsiteX8" fmla="*/ 1130969 w 1251284"/>
                <a:gd name="connsiteY8" fmla="*/ 661737 h 1784684"/>
                <a:gd name="connsiteX9" fmla="*/ 1163053 w 1251284"/>
                <a:gd name="connsiteY9" fmla="*/ 645695 h 1784684"/>
                <a:gd name="connsiteX10" fmla="*/ 1163053 w 1251284"/>
                <a:gd name="connsiteY10" fmla="*/ 533400 h 1784684"/>
                <a:gd name="connsiteX11" fmla="*/ 1227221 w 1251284"/>
                <a:gd name="connsiteY11" fmla="*/ 533400 h 1784684"/>
                <a:gd name="connsiteX12" fmla="*/ 1243263 w 1251284"/>
                <a:gd name="connsiteY12" fmla="*/ 509337 h 1784684"/>
                <a:gd name="connsiteX13" fmla="*/ 1231232 w 1251284"/>
                <a:gd name="connsiteY13" fmla="*/ 477253 h 1784684"/>
                <a:gd name="connsiteX14" fmla="*/ 1207169 w 1251284"/>
                <a:gd name="connsiteY14" fmla="*/ 368968 h 1784684"/>
                <a:gd name="connsiteX15" fmla="*/ 1231232 w 1251284"/>
                <a:gd name="connsiteY15" fmla="*/ 425116 h 1784684"/>
                <a:gd name="connsiteX16" fmla="*/ 1251284 w 1251284"/>
                <a:gd name="connsiteY16" fmla="*/ 381000 h 1784684"/>
                <a:gd name="connsiteX17" fmla="*/ 1098884 w 1251284"/>
                <a:gd name="connsiteY17" fmla="*/ 276726 h 1784684"/>
                <a:gd name="connsiteX18" fmla="*/ 1094874 w 1251284"/>
                <a:gd name="connsiteY18" fmla="*/ 192505 h 1784684"/>
                <a:gd name="connsiteX19" fmla="*/ 1042737 w 1251284"/>
                <a:gd name="connsiteY19" fmla="*/ 204537 h 1784684"/>
                <a:gd name="connsiteX20" fmla="*/ 998621 w 1251284"/>
                <a:gd name="connsiteY20" fmla="*/ 232611 h 1784684"/>
                <a:gd name="connsiteX21" fmla="*/ 1026695 w 1251284"/>
                <a:gd name="connsiteY21" fmla="*/ 260684 h 1784684"/>
                <a:gd name="connsiteX22" fmla="*/ 1002632 w 1251284"/>
                <a:gd name="connsiteY22" fmla="*/ 296779 h 1784684"/>
                <a:gd name="connsiteX23" fmla="*/ 922421 w 1251284"/>
                <a:gd name="connsiteY23" fmla="*/ 244642 h 1784684"/>
                <a:gd name="connsiteX24" fmla="*/ 918411 w 1251284"/>
                <a:gd name="connsiteY24" fmla="*/ 208547 h 1784684"/>
                <a:gd name="connsiteX25" fmla="*/ 962526 w 1251284"/>
                <a:gd name="connsiteY25" fmla="*/ 196516 h 1784684"/>
                <a:gd name="connsiteX26" fmla="*/ 938463 w 1251284"/>
                <a:gd name="connsiteY26" fmla="*/ 112295 h 1784684"/>
                <a:gd name="connsiteX27" fmla="*/ 974558 w 1251284"/>
                <a:gd name="connsiteY27" fmla="*/ 72190 h 1784684"/>
                <a:gd name="connsiteX28" fmla="*/ 914400 w 1251284"/>
                <a:gd name="connsiteY28" fmla="*/ 28074 h 1784684"/>
                <a:gd name="connsiteX29" fmla="*/ 890337 w 1251284"/>
                <a:gd name="connsiteY29" fmla="*/ 28074 h 1784684"/>
                <a:gd name="connsiteX30" fmla="*/ 874295 w 1251284"/>
                <a:gd name="connsiteY30" fmla="*/ 0 h 1784684"/>
                <a:gd name="connsiteX31" fmla="*/ 842211 w 1251284"/>
                <a:gd name="connsiteY31" fmla="*/ 12032 h 1784684"/>
                <a:gd name="connsiteX32" fmla="*/ 786063 w 1251284"/>
                <a:gd name="connsiteY32" fmla="*/ 120316 h 1784684"/>
                <a:gd name="connsiteX33" fmla="*/ 705853 w 1251284"/>
                <a:gd name="connsiteY33" fmla="*/ 172453 h 1784684"/>
                <a:gd name="connsiteX34" fmla="*/ 677779 w 1251284"/>
                <a:gd name="connsiteY34" fmla="*/ 152400 h 1784684"/>
                <a:gd name="connsiteX35" fmla="*/ 657726 w 1251284"/>
                <a:gd name="connsiteY35" fmla="*/ 116305 h 1784684"/>
                <a:gd name="connsiteX36" fmla="*/ 589547 w 1251284"/>
                <a:gd name="connsiteY36" fmla="*/ 140368 h 1784684"/>
                <a:gd name="connsiteX37" fmla="*/ 621632 w 1251284"/>
                <a:gd name="connsiteY37" fmla="*/ 200526 h 1784684"/>
                <a:gd name="connsiteX38" fmla="*/ 593558 w 1251284"/>
                <a:gd name="connsiteY38" fmla="*/ 224590 h 1784684"/>
                <a:gd name="connsiteX39" fmla="*/ 457200 w 1251284"/>
                <a:gd name="connsiteY39" fmla="*/ 260684 h 1784684"/>
                <a:gd name="connsiteX40" fmla="*/ 425116 w 1251284"/>
                <a:gd name="connsiteY40" fmla="*/ 296779 h 1784684"/>
                <a:gd name="connsiteX41" fmla="*/ 429126 w 1251284"/>
                <a:gd name="connsiteY41" fmla="*/ 320842 h 1784684"/>
                <a:gd name="connsiteX42" fmla="*/ 473242 w 1251284"/>
                <a:gd name="connsiteY42" fmla="*/ 316832 h 1784684"/>
                <a:gd name="connsiteX43" fmla="*/ 497305 w 1251284"/>
                <a:gd name="connsiteY43" fmla="*/ 405063 h 1784684"/>
                <a:gd name="connsiteX44" fmla="*/ 453190 w 1251284"/>
                <a:gd name="connsiteY44" fmla="*/ 457200 h 1784684"/>
                <a:gd name="connsiteX45" fmla="*/ 393032 w 1251284"/>
                <a:gd name="connsiteY45" fmla="*/ 433137 h 1784684"/>
                <a:gd name="connsiteX46" fmla="*/ 376990 w 1251284"/>
                <a:gd name="connsiteY46" fmla="*/ 473242 h 1784684"/>
                <a:gd name="connsiteX47" fmla="*/ 393032 w 1251284"/>
                <a:gd name="connsiteY47" fmla="*/ 521368 h 1784684"/>
                <a:gd name="connsiteX48" fmla="*/ 296779 w 1251284"/>
                <a:gd name="connsiteY48" fmla="*/ 625642 h 1784684"/>
                <a:gd name="connsiteX49" fmla="*/ 248653 w 1251284"/>
                <a:gd name="connsiteY49" fmla="*/ 609600 h 1784684"/>
                <a:gd name="connsiteX50" fmla="*/ 208547 w 1251284"/>
                <a:gd name="connsiteY50" fmla="*/ 693821 h 1784684"/>
                <a:gd name="connsiteX51" fmla="*/ 200526 w 1251284"/>
                <a:gd name="connsiteY51" fmla="*/ 745958 h 1784684"/>
                <a:gd name="connsiteX52" fmla="*/ 176463 w 1251284"/>
                <a:gd name="connsiteY52" fmla="*/ 778042 h 1784684"/>
                <a:gd name="connsiteX53" fmla="*/ 172453 w 1251284"/>
                <a:gd name="connsiteY53" fmla="*/ 886326 h 1784684"/>
                <a:gd name="connsiteX54" fmla="*/ 116305 w 1251284"/>
                <a:gd name="connsiteY54" fmla="*/ 882316 h 1784684"/>
                <a:gd name="connsiteX55" fmla="*/ 104274 w 1251284"/>
                <a:gd name="connsiteY55" fmla="*/ 1006642 h 1784684"/>
                <a:gd name="connsiteX56" fmla="*/ 160421 w 1251284"/>
                <a:gd name="connsiteY56" fmla="*/ 1086853 h 1784684"/>
                <a:gd name="connsiteX57" fmla="*/ 152400 w 1251284"/>
                <a:gd name="connsiteY57" fmla="*/ 1114926 h 1784684"/>
                <a:gd name="connsiteX58" fmla="*/ 152400 w 1251284"/>
                <a:gd name="connsiteY58" fmla="*/ 1114926 h 1784684"/>
                <a:gd name="connsiteX59" fmla="*/ 124326 w 1251284"/>
                <a:gd name="connsiteY59" fmla="*/ 1134979 h 1784684"/>
                <a:gd name="connsiteX60" fmla="*/ 124326 w 1251284"/>
                <a:gd name="connsiteY60" fmla="*/ 1163053 h 1784684"/>
                <a:gd name="connsiteX61" fmla="*/ 80211 w 1251284"/>
                <a:gd name="connsiteY61" fmla="*/ 1147011 h 1784684"/>
                <a:gd name="connsiteX62" fmla="*/ 52137 w 1251284"/>
                <a:gd name="connsiteY62" fmla="*/ 1179095 h 1784684"/>
                <a:gd name="connsiteX63" fmla="*/ 68179 w 1251284"/>
                <a:gd name="connsiteY63" fmla="*/ 1235242 h 1784684"/>
                <a:gd name="connsiteX64" fmla="*/ 28074 w 1251284"/>
                <a:gd name="connsiteY64" fmla="*/ 1251284 h 1784684"/>
                <a:gd name="connsiteX65" fmla="*/ 0 w 1251284"/>
                <a:gd name="connsiteY65" fmla="*/ 1275347 h 1784684"/>
                <a:gd name="connsiteX66" fmla="*/ 52137 w 1251284"/>
                <a:gd name="connsiteY66" fmla="*/ 1339516 h 1784684"/>
                <a:gd name="connsiteX67" fmla="*/ 188495 w 1251284"/>
                <a:gd name="connsiteY67" fmla="*/ 1303421 h 1784684"/>
                <a:gd name="connsiteX68" fmla="*/ 288758 w 1251284"/>
                <a:gd name="connsiteY68" fmla="*/ 1387642 h 1784684"/>
                <a:gd name="connsiteX69" fmla="*/ 268705 w 1251284"/>
                <a:gd name="connsiteY69" fmla="*/ 1411705 h 1784684"/>
                <a:gd name="connsiteX70" fmla="*/ 320842 w 1251284"/>
                <a:gd name="connsiteY70" fmla="*/ 1528011 h 1784684"/>
                <a:gd name="connsiteX71" fmla="*/ 296779 w 1251284"/>
                <a:gd name="connsiteY71" fmla="*/ 1576137 h 1784684"/>
                <a:gd name="connsiteX72" fmla="*/ 300790 w 1251284"/>
                <a:gd name="connsiteY72" fmla="*/ 1660358 h 1784684"/>
                <a:gd name="connsiteX73" fmla="*/ 300790 w 1251284"/>
                <a:gd name="connsiteY73" fmla="*/ 1660358 h 1784684"/>
                <a:gd name="connsiteX74" fmla="*/ 393032 w 1251284"/>
                <a:gd name="connsiteY74" fmla="*/ 1696453 h 1784684"/>
                <a:gd name="connsiteX75" fmla="*/ 437147 w 1251284"/>
                <a:gd name="connsiteY75" fmla="*/ 1648326 h 1784684"/>
                <a:gd name="connsiteX76" fmla="*/ 485274 w 1251284"/>
                <a:gd name="connsiteY76" fmla="*/ 1708484 h 1784684"/>
                <a:gd name="connsiteX77" fmla="*/ 537411 w 1251284"/>
                <a:gd name="connsiteY77" fmla="*/ 1708484 h 1784684"/>
                <a:gd name="connsiteX78" fmla="*/ 513347 w 1251284"/>
                <a:gd name="connsiteY78" fmla="*/ 1764632 h 1784684"/>
                <a:gd name="connsiteX79" fmla="*/ 533400 w 1251284"/>
                <a:gd name="connsiteY79" fmla="*/ 1784684 h 1784684"/>
                <a:gd name="connsiteX80" fmla="*/ 589547 w 1251284"/>
                <a:gd name="connsiteY80" fmla="*/ 1772653 h 1784684"/>
                <a:gd name="connsiteX81" fmla="*/ 577516 w 1251284"/>
                <a:gd name="connsiteY81" fmla="*/ 1740568 h 1784684"/>
                <a:gd name="connsiteX82" fmla="*/ 609600 w 1251284"/>
                <a:gd name="connsiteY82" fmla="*/ 1728537 h 1784684"/>
                <a:gd name="connsiteX83" fmla="*/ 645695 w 1251284"/>
                <a:gd name="connsiteY83" fmla="*/ 1688432 h 1784684"/>
                <a:gd name="connsiteX84" fmla="*/ 673769 w 1251284"/>
                <a:gd name="connsiteY84" fmla="*/ 1507958 h 1784684"/>
                <a:gd name="connsiteX85" fmla="*/ 637674 w 1251284"/>
                <a:gd name="connsiteY85" fmla="*/ 1463842 h 1784684"/>
                <a:gd name="connsiteX86" fmla="*/ 637674 w 1251284"/>
                <a:gd name="connsiteY86" fmla="*/ 1315453 h 1784684"/>
                <a:gd name="connsiteX87" fmla="*/ 637674 w 1251284"/>
                <a:gd name="connsiteY87" fmla="*/ 1287379 h 1784684"/>
                <a:gd name="connsiteX88" fmla="*/ 625642 w 1251284"/>
                <a:gd name="connsiteY88" fmla="*/ 1239253 h 1784684"/>
                <a:gd name="connsiteX89" fmla="*/ 717884 w 1251284"/>
                <a:gd name="connsiteY89" fmla="*/ 1219200 h 1784684"/>
                <a:gd name="connsiteX90" fmla="*/ 814137 w 1251284"/>
                <a:gd name="connsiteY90" fmla="*/ 1223211 h 1784684"/>
                <a:gd name="connsiteX91" fmla="*/ 834190 w 1251284"/>
                <a:gd name="connsiteY91" fmla="*/ 1275347 h 1784684"/>
                <a:gd name="connsiteX92" fmla="*/ 870284 w 1251284"/>
                <a:gd name="connsiteY92" fmla="*/ 1235242 h 1784684"/>
                <a:gd name="connsiteX93" fmla="*/ 874295 w 1251284"/>
                <a:gd name="connsiteY93" fmla="*/ 1155032 h 1784684"/>
                <a:gd name="connsiteX94" fmla="*/ 946484 w 1251284"/>
                <a:gd name="connsiteY94" fmla="*/ 1138990 h 1784684"/>
                <a:gd name="connsiteX95" fmla="*/ 954505 w 1251284"/>
                <a:gd name="connsiteY95" fmla="*/ 1102895 h 1784684"/>
                <a:gd name="connsiteX96" fmla="*/ 986590 w 1251284"/>
                <a:gd name="connsiteY96" fmla="*/ 1098884 h 1784684"/>
                <a:gd name="connsiteX97" fmla="*/ 998621 w 1251284"/>
                <a:gd name="connsiteY97" fmla="*/ 1034716 h 1784684"/>
                <a:gd name="connsiteX98" fmla="*/ 1022684 w 1251284"/>
                <a:gd name="connsiteY98" fmla="*/ 990600 h 1784684"/>
                <a:gd name="connsiteX99" fmla="*/ 1058779 w 1251284"/>
                <a:gd name="connsiteY99" fmla="*/ 1006642 h 1784684"/>
                <a:gd name="connsiteX100" fmla="*/ 1134979 w 1251284"/>
                <a:gd name="connsiteY100" fmla="*/ 974558 h 1784684"/>
                <a:gd name="connsiteX101" fmla="*/ 1155032 w 1251284"/>
                <a:gd name="connsiteY101" fmla="*/ 902368 h 1784684"/>
                <a:gd name="connsiteX0" fmla="*/ 1155032 w 1251284"/>
                <a:gd name="connsiteY0" fmla="*/ 902368 h 1784684"/>
                <a:gd name="connsiteX1" fmla="*/ 1175084 w 1251284"/>
                <a:gd name="connsiteY1" fmla="*/ 818147 h 1784684"/>
                <a:gd name="connsiteX2" fmla="*/ 1167063 w 1251284"/>
                <a:gd name="connsiteY2" fmla="*/ 794084 h 1784684"/>
                <a:gd name="connsiteX3" fmla="*/ 1130969 w 1251284"/>
                <a:gd name="connsiteY3" fmla="*/ 794084 h 1784684"/>
                <a:gd name="connsiteX4" fmla="*/ 1114926 w 1251284"/>
                <a:gd name="connsiteY4" fmla="*/ 822158 h 1784684"/>
                <a:gd name="connsiteX5" fmla="*/ 1114926 w 1251284"/>
                <a:gd name="connsiteY5" fmla="*/ 822158 h 1784684"/>
                <a:gd name="connsiteX6" fmla="*/ 1074821 w 1251284"/>
                <a:gd name="connsiteY6" fmla="*/ 798095 h 1784684"/>
                <a:gd name="connsiteX7" fmla="*/ 1106905 w 1251284"/>
                <a:gd name="connsiteY7" fmla="*/ 737937 h 1784684"/>
                <a:gd name="connsiteX8" fmla="*/ 1130969 w 1251284"/>
                <a:gd name="connsiteY8" fmla="*/ 661737 h 1784684"/>
                <a:gd name="connsiteX9" fmla="*/ 1163053 w 1251284"/>
                <a:gd name="connsiteY9" fmla="*/ 645695 h 1784684"/>
                <a:gd name="connsiteX10" fmla="*/ 1163053 w 1251284"/>
                <a:gd name="connsiteY10" fmla="*/ 533400 h 1784684"/>
                <a:gd name="connsiteX11" fmla="*/ 1227221 w 1251284"/>
                <a:gd name="connsiteY11" fmla="*/ 533400 h 1784684"/>
                <a:gd name="connsiteX12" fmla="*/ 1243263 w 1251284"/>
                <a:gd name="connsiteY12" fmla="*/ 509337 h 1784684"/>
                <a:gd name="connsiteX13" fmla="*/ 1231232 w 1251284"/>
                <a:gd name="connsiteY13" fmla="*/ 477253 h 1784684"/>
                <a:gd name="connsiteX14" fmla="*/ 1231232 w 1251284"/>
                <a:gd name="connsiteY14" fmla="*/ 425116 h 1784684"/>
                <a:gd name="connsiteX15" fmla="*/ 1251284 w 1251284"/>
                <a:gd name="connsiteY15" fmla="*/ 381000 h 1784684"/>
                <a:gd name="connsiteX16" fmla="*/ 1098884 w 1251284"/>
                <a:gd name="connsiteY16" fmla="*/ 276726 h 1784684"/>
                <a:gd name="connsiteX17" fmla="*/ 1094874 w 1251284"/>
                <a:gd name="connsiteY17" fmla="*/ 192505 h 1784684"/>
                <a:gd name="connsiteX18" fmla="*/ 1042737 w 1251284"/>
                <a:gd name="connsiteY18" fmla="*/ 204537 h 1784684"/>
                <a:gd name="connsiteX19" fmla="*/ 998621 w 1251284"/>
                <a:gd name="connsiteY19" fmla="*/ 232611 h 1784684"/>
                <a:gd name="connsiteX20" fmla="*/ 1026695 w 1251284"/>
                <a:gd name="connsiteY20" fmla="*/ 260684 h 1784684"/>
                <a:gd name="connsiteX21" fmla="*/ 1002632 w 1251284"/>
                <a:gd name="connsiteY21" fmla="*/ 296779 h 1784684"/>
                <a:gd name="connsiteX22" fmla="*/ 922421 w 1251284"/>
                <a:gd name="connsiteY22" fmla="*/ 244642 h 1784684"/>
                <a:gd name="connsiteX23" fmla="*/ 918411 w 1251284"/>
                <a:gd name="connsiteY23" fmla="*/ 208547 h 1784684"/>
                <a:gd name="connsiteX24" fmla="*/ 962526 w 1251284"/>
                <a:gd name="connsiteY24" fmla="*/ 196516 h 1784684"/>
                <a:gd name="connsiteX25" fmla="*/ 938463 w 1251284"/>
                <a:gd name="connsiteY25" fmla="*/ 112295 h 1784684"/>
                <a:gd name="connsiteX26" fmla="*/ 974558 w 1251284"/>
                <a:gd name="connsiteY26" fmla="*/ 72190 h 1784684"/>
                <a:gd name="connsiteX27" fmla="*/ 914400 w 1251284"/>
                <a:gd name="connsiteY27" fmla="*/ 28074 h 1784684"/>
                <a:gd name="connsiteX28" fmla="*/ 890337 w 1251284"/>
                <a:gd name="connsiteY28" fmla="*/ 28074 h 1784684"/>
                <a:gd name="connsiteX29" fmla="*/ 874295 w 1251284"/>
                <a:gd name="connsiteY29" fmla="*/ 0 h 1784684"/>
                <a:gd name="connsiteX30" fmla="*/ 842211 w 1251284"/>
                <a:gd name="connsiteY30" fmla="*/ 12032 h 1784684"/>
                <a:gd name="connsiteX31" fmla="*/ 786063 w 1251284"/>
                <a:gd name="connsiteY31" fmla="*/ 120316 h 1784684"/>
                <a:gd name="connsiteX32" fmla="*/ 705853 w 1251284"/>
                <a:gd name="connsiteY32" fmla="*/ 172453 h 1784684"/>
                <a:gd name="connsiteX33" fmla="*/ 677779 w 1251284"/>
                <a:gd name="connsiteY33" fmla="*/ 152400 h 1784684"/>
                <a:gd name="connsiteX34" fmla="*/ 657726 w 1251284"/>
                <a:gd name="connsiteY34" fmla="*/ 116305 h 1784684"/>
                <a:gd name="connsiteX35" fmla="*/ 589547 w 1251284"/>
                <a:gd name="connsiteY35" fmla="*/ 140368 h 1784684"/>
                <a:gd name="connsiteX36" fmla="*/ 621632 w 1251284"/>
                <a:gd name="connsiteY36" fmla="*/ 200526 h 1784684"/>
                <a:gd name="connsiteX37" fmla="*/ 593558 w 1251284"/>
                <a:gd name="connsiteY37" fmla="*/ 224590 h 1784684"/>
                <a:gd name="connsiteX38" fmla="*/ 457200 w 1251284"/>
                <a:gd name="connsiteY38" fmla="*/ 260684 h 1784684"/>
                <a:gd name="connsiteX39" fmla="*/ 425116 w 1251284"/>
                <a:gd name="connsiteY39" fmla="*/ 296779 h 1784684"/>
                <a:gd name="connsiteX40" fmla="*/ 429126 w 1251284"/>
                <a:gd name="connsiteY40" fmla="*/ 320842 h 1784684"/>
                <a:gd name="connsiteX41" fmla="*/ 473242 w 1251284"/>
                <a:gd name="connsiteY41" fmla="*/ 316832 h 1784684"/>
                <a:gd name="connsiteX42" fmla="*/ 497305 w 1251284"/>
                <a:gd name="connsiteY42" fmla="*/ 405063 h 1784684"/>
                <a:gd name="connsiteX43" fmla="*/ 453190 w 1251284"/>
                <a:gd name="connsiteY43" fmla="*/ 457200 h 1784684"/>
                <a:gd name="connsiteX44" fmla="*/ 393032 w 1251284"/>
                <a:gd name="connsiteY44" fmla="*/ 433137 h 1784684"/>
                <a:gd name="connsiteX45" fmla="*/ 376990 w 1251284"/>
                <a:gd name="connsiteY45" fmla="*/ 473242 h 1784684"/>
                <a:gd name="connsiteX46" fmla="*/ 393032 w 1251284"/>
                <a:gd name="connsiteY46" fmla="*/ 521368 h 1784684"/>
                <a:gd name="connsiteX47" fmla="*/ 296779 w 1251284"/>
                <a:gd name="connsiteY47" fmla="*/ 625642 h 1784684"/>
                <a:gd name="connsiteX48" fmla="*/ 248653 w 1251284"/>
                <a:gd name="connsiteY48" fmla="*/ 609600 h 1784684"/>
                <a:gd name="connsiteX49" fmla="*/ 208547 w 1251284"/>
                <a:gd name="connsiteY49" fmla="*/ 693821 h 1784684"/>
                <a:gd name="connsiteX50" fmla="*/ 200526 w 1251284"/>
                <a:gd name="connsiteY50" fmla="*/ 745958 h 1784684"/>
                <a:gd name="connsiteX51" fmla="*/ 176463 w 1251284"/>
                <a:gd name="connsiteY51" fmla="*/ 778042 h 1784684"/>
                <a:gd name="connsiteX52" fmla="*/ 172453 w 1251284"/>
                <a:gd name="connsiteY52" fmla="*/ 886326 h 1784684"/>
                <a:gd name="connsiteX53" fmla="*/ 116305 w 1251284"/>
                <a:gd name="connsiteY53" fmla="*/ 882316 h 1784684"/>
                <a:gd name="connsiteX54" fmla="*/ 104274 w 1251284"/>
                <a:gd name="connsiteY54" fmla="*/ 1006642 h 1784684"/>
                <a:gd name="connsiteX55" fmla="*/ 160421 w 1251284"/>
                <a:gd name="connsiteY55" fmla="*/ 1086853 h 1784684"/>
                <a:gd name="connsiteX56" fmla="*/ 152400 w 1251284"/>
                <a:gd name="connsiteY56" fmla="*/ 1114926 h 1784684"/>
                <a:gd name="connsiteX57" fmla="*/ 152400 w 1251284"/>
                <a:gd name="connsiteY57" fmla="*/ 1114926 h 1784684"/>
                <a:gd name="connsiteX58" fmla="*/ 124326 w 1251284"/>
                <a:gd name="connsiteY58" fmla="*/ 1134979 h 1784684"/>
                <a:gd name="connsiteX59" fmla="*/ 124326 w 1251284"/>
                <a:gd name="connsiteY59" fmla="*/ 1163053 h 1784684"/>
                <a:gd name="connsiteX60" fmla="*/ 80211 w 1251284"/>
                <a:gd name="connsiteY60" fmla="*/ 1147011 h 1784684"/>
                <a:gd name="connsiteX61" fmla="*/ 52137 w 1251284"/>
                <a:gd name="connsiteY61" fmla="*/ 1179095 h 1784684"/>
                <a:gd name="connsiteX62" fmla="*/ 68179 w 1251284"/>
                <a:gd name="connsiteY62" fmla="*/ 1235242 h 1784684"/>
                <a:gd name="connsiteX63" fmla="*/ 28074 w 1251284"/>
                <a:gd name="connsiteY63" fmla="*/ 1251284 h 1784684"/>
                <a:gd name="connsiteX64" fmla="*/ 0 w 1251284"/>
                <a:gd name="connsiteY64" fmla="*/ 1275347 h 1784684"/>
                <a:gd name="connsiteX65" fmla="*/ 52137 w 1251284"/>
                <a:gd name="connsiteY65" fmla="*/ 1339516 h 1784684"/>
                <a:gd name="connsiteX66" fmla="*/ 188495 w 1251284"/>
                <a:gd name="connsiteY66" fmla="*/ 1303421 h 1784684"/>
                <a:gd name="connsiteX67" fmla="*/ 288758 w 1251284"/>
                <a:gd name="connsiteY67" fmla="*/ 1387642 h 1784684"/>
                <a:gd name="connsiteX68" fmla="*/ 268705 w 1251284"/>
                <a:gd name="connsiteY68" fmla="*/ 1411705 h 1784684"/>
                <a:gd name="connsiteX69" fmla="*/ 320842 w 1251284"/>
                <a:gd name="connsiteY69" fmla="*/ 1528011 h 1784684"/>
                <a:gd name="connsiteX70" fmla="*/ 296779 w 1251284"/>
                <a:gd name="connsiteY70" fmla="*/ 1576137 h 1784684"/>
                <a:gd name="connsiteX71" fmla="*/ 300790 w 1251284"/>
                <a:gd name="connsiteY71" fmla="*/ 1660358 h 1784684"/>
                <a:gd name="connsiteX72" fmla="*/ 300790 w 1251284"/>
                <a:gd name="connsiteY72" fmla="*/ 1660358 h 1784684"/>
                <a:gd name="connsiteX73" fmla="*/ 393032 w 1251284"/>
                <a:gd name="connsiteY73" fmla="*/ 1696453 h 1784684"/>
                <a:gd name="connsiteX74" fmla="*/ 437147 w 1251284"/>
                <a:gd name="connsiteY74" fmla="*/ 1648326 h 1784684"/>
                <a:gd name="connsiteX75" fmla="*/ 485274 w 1251284"/>
                <a:gd name="connsiteY75" fmla="*/ 1708484 h 1784684"/>
                <a:gd name="connsiteX76" fmla="*/ 537411 w 1251284"/>
                <a:gd name="connsiteY76" fmla="*/ 1708484 h 1784684"/>
                <a:gd name="connsiteX77" fmla="*/ 513347 w 1251284"/>
                <a:gd name="connsiteY77" fmla="*/ 1764632 h 1784684"/>
                <a:gd name="connsiteX78" fmla="*/ 533400 w 1251284"/>
                <a:gd name="connsiteY78" fmla="*/ 1784684 h 1784684"/>
                <a:gd name="connsiteX79" fmla="*/ 589547 w 1251284"/>
                <a:gd name="connsiteY79" fmla="*/ 1772653 h 1784684"/>
                <a:gd name="connsiteX80" fmla="*/ 577516 w 1251284"/>
                <a:gd name="connsiteY80" fmla="*/ 1740568 h 1784684"/>
                <a:gd name="connsiteX81" fmla="*/ 609600 w 1251284"/>
                <a:gd name="connsiteY81" fmla="*/ 1728537 h 1784684"/>
                <a:gd name="connsiteX82" fmla="*/ 645695 w 1251284"/>
                <a:gd name="connsiteY82" fmla="*/ 1688432 h 1784684"/>
                <a:gd name="connsiteX83" fmla="*/ 673769 w 1251284"/>
                <a:gd name="connsiteY83" fmla="*/ 1507958 h 1784684"/>
                <a:gd name="connsiteX84" fmla="*/ 637674 w 1251284"/>
                <a:gd name="connsiteY84" fmla="*/ 1463842 h 1784684"/>
                <a:gd name="connsiteX85" fmla="*/ 637674 w 1251284"/>
                <a:gd name="connsiteY85" fmla="*/ 1315453 h 1784684"/>
                <a:gd name="connsiteX86" fmla="*/ 637674 w 1251284"/>
                <a:gd name="connsiteY86" fmla="*/ 1287379 h 1784684"/>
                <a:gd name="connsiteX87" fmla="*/ 625642 w 1251284"/>
                <a:gd name="connsiteY87" fmla="*/ 1239253 h 1784684"/>
                <a:gd name="connsiteX88" fmla="*/ 717884 w 1251284"/>
                <a:gd name="connsiteY88" fmla="*/ 1219200 h 1784684"/>
                <a:gd name="connsiteX89" fmla="*/ 814137 w 1251284"/>
                <a:gd name="connsiteY89" fmla="*/ 1223211 h 1784684"/>
                <a:gd name="connsiteX90" fmla="*/ 834190 w 1251284"/>
                <a:gd name="connsiteY90" fmla="*/ 1275347 h 1784684"/>
                <a:gd name="connsiteX91" fmla="*/ 870284 w 1251284"/>
                <a:gd name="connsiteY91" fmla="*/ 1235242 h 1784684"/>
                <a:gd name="connsiteX92" fmla="*/ 874295 w 1251284"/>
                <a:gd name="connsiteY92" fmla="*/ 1155032 h 1784684"/>
                <a:gd name="connsiteX93" fmla="*/ 946484 w 1251284"/>
                <a:gd name="connsiteY93" fmla="*/ 1138990 h 1784684"/>
                <a:gd name="connsiteX94" fmla="*/ 954505 w 1251284"/>
                <a:gd name="connsiteY94" fmla="*/ 1102895 h 1784684"/>
                <a:gd name="connsiteX95" fmla="*/ 986590 w 1251284"/>
                <a:gd name="connsiteY95" fmla="*/ 1098884 h 1784684"/>
                <a:gd name="connsiteX96" fmla="*/ 998621 w 1251284"/>
                <a:gd name="connsiteY96" fmla="*/ 1034716 h 1784684"/>
                <a:gd name="connsiteX97" fmla="*/ 1022684 w 1251284"/>
                <a:gd name="connsiteY97" fmla="*/ 990600 h 1784684"/>
                <a:gd name="connsiteX98" fmla="*/ 1058779 w 1251284"/>
                <a:gd name="connsiteY98" fmla="*/ 1006642 h 1784684"/>
                <a:gd name="connsiteX99" fmla="*/ 1134979 w 1251284"/>
                <a:gd name="connsiteY99" fmla="*/ 974558 h 1784684"/>
                <a:gd name="connsiteX100" fmla="*/ 1155032 w 1251284"/>
                <a:gd name="connsiteY100" fmla="*/ 902368 h 17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251284" h="1784684">
                  <a:moveTo>
                    <a:pt x="1155032" y="902368"/>
                  </a:moveTo>
                  <a:lnTo>
                    <a:pt x="1175084" y="818147"/>
                  </a:lnTo>
                  <a:lnTo>
                    <a:pt x="1167063" y="794084"/>
                  </a:lnTo>
                  <a:lnTo>
                    <a:pt x="1130969" y="794084"/>
                  </a:lnTo>
                  <a:lnTo>
                    <a:pt x="1114926" y="822158"/>
                  </a:lnTo>
                  <a:lnTo>
                    <a:pt x="1114926" y="822158"/>
                  </a:lnTo>
                  <a:lnTo>
                    <a:pt x="1074821" y="798095"/>
                  </a:lnTo>
                  <a:lnTo>
                    <a:pt x="1106905" y="737937"/>
                  </a:lnTo>
                  <a:lnTo>
                    <a:pt x="1130969" y="661737"/>
                  </a:lnTo>
                  <a:lnTo>
                    <a:pt x="1163053" y="645695"/>
                  </a:lnTo>
                  <a:lnTo>
                    <a:pt x="1163053" y="533400"/>
                  </a:lnTo>
                  <a:lnTo>
                    <a:pt x="1227221" y="533400"/>
                  </a:lnTo>
                  <a:lnTo>
                    <a:pt x="1243263" y="509337"/>
                  </a:lnTo>
                  <a:lnTo>
                    <a:pt x="1231232" y="477253"/>
                  </a:lnTo>
                  <a:lnTo>
                    <a:pt x="1231232" y="425116"/>
                  </a:lnTo>
                  <a:lnTo>
                    <a:pt x="1251284" y="381000"/>
                  </a:lnTo>
                  <a:lnTo>
                    <a:pt x="1098884" y="276726"/>
                  </a:lnTo>
                  <a:lnTo>
                    <a:pt x="1094874" y="192505"/>
                  </a:lnTo>
                  <a:lnTo>
                    <a:pt x="1042737" y="204537"/>
                  </a:lnTo>
                  <a:lnTo>
                    <a:pt x="998621" y="232611"/>
                  </a:lnTo>
                  <a:lnTo>
                    <a:pt x="1026695" y="260684"/>
                  </a:lnTo>
                  <a:lnTo>
                    <a:pt x="1002632" y="296779"/>
                  </a:lnTo>
                  <a:lnTo>
                    <a:pt x="922421" y="244642"/>
                  </a:lnTo>
                  <a:lnTo>
                    <a:pt x="918411" y="208547"/>
                  </a:lnTo>
                  <a:lnTo>
                    <a:pt x="962526" y="196516"/>
                  </a:lnTo>
                  <a:lnTo>
                    <a:pt x="938463" y="112295"/>
                  </a:lnTo>
                  <a:lnTo>
                    <a:pt x="974558" y="72190"/>
                  </a:lnTo>
                  <a:lnTo>
                    <a:pt x="914400" y="28074"/>
                  </a:lnTo>
                  <a:lnTo>
                    <a:pt x="890337" y="28074"/>
                  </a:lnTo>
                  <a:lnTo>
                    <a:pt x="874295" y="0"/>
                  </a:lnTo>
                  <a:lnTo>
                    <a:pt x="842211" y="12032"/>
                  </a:lnTo>
                  <a:lnTo>
                    <a:pt x="786063" y="120316"/>
                  </a:lnTo>
                  <a:lnTo>
                    <a:pt x="705853" y="172453"/>
                  </a:lnTo>
                  <a:lnTo>
                    <a:pt x="677779" y="152400"/>
                  </a:lnTo>
                  <a:lnTo>
                    <a:pt x="657726" y="116305"/>
                  </a:lnTo>
                  <a:lnTo>
                    <a:pt x="589547" y="140368"/>
                  </a:lnTo>
                  <a:lnTo>
                    <a:pt x="621632" y="200526"/>
                  </a:lnTo>
                  <a:lnTo>
                    <a:pt x="593558" y="224590"/>
                  </a:lnTo>
                  <a:lnTo>
                    <a:pt x="457200" y="260684"/>
                  </a:lnTo>
                  <a:lnTo>
                    <a:pt x="425116" y="296779"/>
                  </a:lnTo>
                  <a:lnTo>
                    <a:pt x="429126" y="320842"/>
                  </a:lnTo>
                  <a:lnTo>
                    <a:pt x="473242" y="316832"/>
                  </a:lnTo>
                  <a:lnTo>
                    <a:pt x="497305" y="405063"/>
                  </a:lnTo>
                  <a:lnTo>
                    <a:pt x="453190" y="457200"/>
                  </a:lnTo>
                  <a:lnTo>
                    <a:pt x="393032" y="433137"/>
                  </a:lnTo>
                  <a:lnTo>
                    <a:pt x="376990" y="473242"/>
                  </a:lnTo>
                  <a:lnTo>
                    <a:pt x="393032" y="521368"/>
                  </a:lnTo>
                  <a:lnTo>
                    <a:pt x="296779" y="625642"/>
                  </a:lnTo>
                  <a:lnTo>
                    <a:pt x="248653" y="609600"/>
                  </a:lnTo>
                  <a:lnTo>
                    <a:pt x="208547" y="693821"/>
                  </a:lnTo>
                  <a:lnTo>
                    <a:pt x="200526" y="745958"/>
                  </a:lnTo>
                  <a:lnTo>
                    <a:pt x="176463" y="778042"/>
                  </a:lnTo>
                  <a:lnTo>
                    <a:pt x="172453" y="886326"/>
                  </a:lnTo>
                  <a:lnTo>
                    <a:pt x="116305" y="882316"/>
                  </a:lnTo>
                  <a:lnTo>
                    <a:pt x="104274" y="1006642"/>
                  </a:lnTo>
                  <a:lnTo>
                    <a:pt x="160421" y="1086853"/>
                  </a:lnTo>
                  <a:lnTo>
                    <a:pt x="152400" y="1114926"/>
                  </a:lnTo>
                  <a:lnTo>
                    <a:pt x="152400" y="1114926"/>
                  </a:lnTo>
                  <a:lnTo>
                    <a:pt x="124326" y="1134979"/>
                  </a:lnTo>
                  <a:lnTo>
                    <a:pt x="124326" y="1163053"/>
                  </a:lnTo>
                  <a:lnTo>
                    <a:pt x="80211" y="1147011"/>
                  </a:lnTo>
                  <a:lnTo>
                    <a:pt x="52137" y="1179095"/>
                  </a:lnTo>
                  <a:lnTo>
                    <a:pt x="68179" y="1235242"/>
                  </a:lnTo>
                  <a:lnTo>
                    <a:pt x="28074" y="1251284"/>
                  </a:lnTo>
                  <a:lnTo>
                    <a:pt x="0" y="1275347"/>
                  </a:lnTo>
                  <a:lnTo>
                    <a:pt x="52137" y="1339516"/>
                  </a:lnTo>
                  <a:lnTo>
                    <a:pt x="188495" y="1303421"/>
                  </a:lnTo>
                  <a:lnTo>
                    <a:pt x="288758" y="1387642"/>
                  </a:lnTo>
                  <a:lnTo>
                    <a:pt x="268705" y="1411705"/>
                  </a:lnTo>
                  <a:lnTo>
                    <a:pt x="320842" y="1528011"/>
                  </a:lnTo>
                  <a:lnTo>
                    <a:pt x="296779" y="1576137"/>
                  </a:lnTo>
                  <a:lnTo>
                    <a:pt x="300790" y="1660358"/>
                  </a:lnTo>
                  <a:lnTo>
                    <a:pt x="300790" y="1660358"/>
                  </a:lnTo>
                  <a:lnTo>
                    <a:pt x="393032" y="1696453"/>
                  </a:lnTo>
                  <a:lnTo>
                    <a:pt x="437147" y="1648326"/>
                  </a:lnTo>
                  <a:lnTo>
                    <a:pt x="485274" y="1708484"/>
                  </a:lnTo>
                  <a:lnTo>
                    <a:pt x="537411" y="1708484"/>
                  </a:lnTo>
                  <a:lnTo>
                    <a:pt x="513347" y="1764632"/>
                  </a:lnTo>
                  <a:lnTo>
                    <a:pt x="533400" y="1784684"/>
                  </a:lnTo>
                  <a:lnTo>
                    <a:pt x="589547" y="1772653"/>
                  </a:lnTo>
                  <a:lnTo>
                    <a:pt x="577516" y="1740568"/>
                  </a:lnTo>
                  <a:lnTo>
                    <a:pt x="609600" y="1728537"/>
                  </a:lnTo>
                  <a:lnTo>
                    <a:pt x="645695" y="1688432"/>
                  </a:lnTo>
                  <a:lnTo>
                    <a:pt x="673769" y="1507958"/>
                  </a:lnTo>
                  <a:lnTo>
                    <a:pt x="637674" y="1463842"/>
                  </a:lnTo>
                  <a:lnTo>
                    <a:pt x="637674" y="1315453"/>
                  </a:lnTo>
                  <a:lnTo>
                    <a:pt x="637674" y="1287379"/>
                  </a:lnTo>
                  <a:lnTo>
                    <a:pt x="625642" y="1239253"/>
                  </a:lnTo>
                  <a:lnTo>
                    <a:pt x="717884" y="1219200"/>
                  </a:lnTo>
                  <a:lnTo>
                    <a:pt x="814137" y="1223211"/>
                  </a:lnTo>
                  <a:lnTo>
                    <a:pt x="834190" y="1275347"/>
                  </a:lnTo>
                  <a:lnTo>
                    <a:pt x="870284" y="1235242"/>
                  </a:lnTo>
                  <a:lnTo>
                    <a:pt x="874295" y="1155032"/>
                  </a:lnTo>
                  <a:lnTo>
                    <a:pt x="946484" y="1138990"/>
                  </a:lnTo>
                  <a:lnTo>
                    <a:pt x="954505" y="1102895"/>
                  </a:lnTo>
                  <a:lnTo>
                    <a:pt x="986590" y="1098884"/>
                  </a:lnTo>
                  <a:lnTo>
                    <a:pt x="998621" y="1034716"/>
                  </a:lnTo>
                  <a:lnTo>
                    <a:pt x="1022684" y="990600"/>
                  </a:lnTo>
                  <a:lnTo>
                    <a:pt x="1058779" y="1006642"/>
                  </a:lnTo>
                  <a:lnTo>
                    <a:pt x="1134979" y="974558"/>
                  </a:lnTo>
                  <a:lnTo>
                    <a:pt x="1155032" y="902368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6" name="Freeform 8"/>
            <p:cNvSpPr/>
            <p:nvPr/>
          </p:nvSpPr>
          <p:spPr>
            <a:xfrm>
              <a:off x="2562225" y="2514600"/>
              <a:ext cx="1804988" cy="1708150"/>
            </a:xfrm>
            <a:custGeom>
              <a:avLst/>
              <a:gdLst>
                <a:gd name="connsiteX0" fmla="*/ 1800727 w 1804737"/>
                <a:gd name="connsiteY0" fmla="*/ 697832 h 1708484"/>
                <a:gd name="connsiteX1" fmla="*/ 1800727 w 1804737"/>
                <a:gd name="connsiteY1" fmla="*/ 637674 h 1708484"/>
                <a:gd name="connsiteX2" fmla="*/ 1804737 w 1804737"/>
                <a:gd name="connsiteY2" fmla="*/ 553453 h 1708484"/>
                <a:gd name="connsiteX3" fmla="*/ 1764632 w 1804737"/>
                <a:gd name="connsiteY3" fmla="*/ 537411 h 1708484"/>
                <a:gd name="connsiteX4" fmla="*/ 1764632 w 1804737"/>
                <a:gd name="connsiteY4" fmla="*/ 493295 h 1708484"/>
                <a:gd name="connsiteX5" fmla="*/ 1700463 w 1804737"/>
                <a:gd name="connsiteY5" fmla="*/ 481263 h 1708484"/>
                <a:gd name="connsiteX6" fmla="*/ 1680411 w 1804737"/>
                <a:gd name="connsiteY6" fmla="*/ 429126 h 1708484"/>
                <a:gd name="connsiteX7" fmla="*/ 1684421 w 1804737"/>
                <a:gd name="connsiteY7" fmla="*/ 352926 h 1708484"/>
                <a:gd name="connsiteX8" fmla="*/ 1672390 w 1804737"/>
                <a:gd name="connsiteY8" fmla="*/ 316832 h 1708484"/>
                <a:gd name="connsiteX9" fmla="*/ 1592179 w 1804737"/>
                <a:gd name="connsiteY9" fmla="*/ 280737 h 1708484"/>
                <a:gd name="connsiteX10" fmla="*/ 1636295 w 1804737"/>
                <a:gd name="connsiteY10" fmla="*/ 244642 h 1708484"/>
                <a:gd name="connsiteX11" fmla="*/ 1596190 w 1804737"/>
                <a:gd name="connsiteY11" fmla="*/ 208547 h 1708484"/>
                <a:gd name="connsiteX12" fmla="*/ 1608221 w 1804737"/>
                <a:gd name="connsiteY12" fmla="*/ 140368 h 1708484"/>
                <a:gd name="connsiteX13" fmla="*/ 1660358 w 1804737"/>
                <a:gd name="connsiteY13" fmla="*/ 124326 h 1708484"/>
                <a:gd name="connsiteX14" fmla="*/ 1664369 w 1804737"/>
                <a:gd name="connsiteY14" fmla="*/ 32084 h 1708484"/>
                <a:gd name="connsiteX15" fmla="*/ 1628274 w 1804737"/>
                <a:gd name="connsiteY15" fmla="*/ 24063 h 1708484"/>
                <a:gd name="connsiteX16" fmla="*/ 1580148 w 1804737"/>
                <a:gd name="connsiteY16" fmla="*/ 96253 h 1708484"/>
                <a:gd name="connsiteX17" fmla="*/ 1528011 w 1804737"/>
                <a:gd name="connsiteY17" fmla="*/ 112295 h 1708484"/>
                <a:gd name="connsiteX18" fmla="*/ 1475874 w 1804737"/>
                <a:gd name="connsiteY18" fmla="*/ 104274 h 1708484"/>
                <a:gd name="connsiteX19" fmla="*/ 1451811 w 1804737"/>
                <a:gd name="connsiteY19" fmla="*/ 12032 h 1708484"/>
                <a:gd name="connsiteX20" fmla="*/ 1419727 w 1804737"/>
                <a:gd name="connsiteY20" fmla="*/ 0 h 1708484"/>
                <a:gd name="connsiteX21" fmla="*/ 1387642 w 1804737"/>
                <a:gd name="connsiteY21" fmla="*/ 32084 h 1708484"/>
                <a:gd name="connsiteX22" fmla="*/ 1355558 w 1804737"/>
                <a:gd name="connsiteY22" fmla="*/ 12032 h 1708484"/>
                <a:gd name="connsiteX23" fmla="*/ 1331495 w 1804737"/>
                <a:gd name="connsiteY23" fmla="*/ 56147 h 1708484"/>
                <a:gd name="connsiteX24" fmla="*/ 1283369 w 1804737"/>
                <a:gd name="connsiteY24" fmla="*/ 56147 h 1708484"/>
                <a:gd name="connsiteX25" fmla="*/ 1339516 w 1804737"/>
                <a:gd name="connsiteY25" fmla="*/ 148389 h 1708484"/>
                <a:gd name="connsiteX26" fmla="*/ 1339516 w 1804737"/>
                <a:gd name="connsiteY26" fmla="*/ 260684 h 1708484"/>
                <a:gd name="connsiteX27" fmla="*/ 1363579 w 1804737"/>
                <a:gd name="connsiteY27" fmla="*/ 276726 h 1708484"/>
                <a:gd name="connsiteX28" fmla="*/ 1303421 w 1804737"/>
                <a:gd name="connsiteY28" fmla="*/ 324853 h 1708484"/>
                <a:gd name="connsiteX29" fmla="*/ 1243263 w 1804737"/>
                <a:gd name="connsiteY29" fmla="*/ 304800 h 1708484"/>
                <a:gd name="connsiteX30" fmla="*/ 1175085 w 1804737"/>
                <a:gd name="connsiteY30" fmla="*/ 360947 h 1708484"/>
                <a:gd name="connsiteX31" fmla="*/ 1110916 w 1804737"/>
                <a:gd name="connsiteY31" fmla="*/ 356937 h 1708484"/>
                <a:gd name="connsiteX32" fmla="*/ 1070811 w 1804737"/>
                <a:gd name="connsiteY32" fmla="*/ 389021 h 1708484"/>
                <a:gd name="connsiteX33" fmla="*/ 1054769 w 1804737"/>
                <a:gd name="connsiteY33" fmla="*/ 344905 h 1708484"/>
                <a:gd name="connsiteX34" fmla="*/ 1094874 w 1804737"/>
                <a:gd name="connsiteY34" fmla="*/ 304800 h 1708484"/>
                <a:gd name="connsiteX35" fmla="*/ 1078832 w 1804737"/>
                <a:gd name="connsiteY35" fmla="*/ 280737 h 1708484"/>
                <a:gd name="connsiteX36" fmla="*/ 1062790 w 1804737"/>
                <a:gd name="connsiteY36" fmla="*/ 232611 h 1708484"/>
                <a:gd name="connsiteX37" fmla="*/ 1082842 w 1804737"/>
                <a:gd name="connsiteY37" fmla="*/ 172453 h 1708484"/>
                <a:gd name="connsiteX38" fmla="*/ 1070811 w 1804737"/>
                <a:gd name="connsiteY38" fmla="*/ 100263 h 1708484"/>
                <a:gd name="connsiteX39" fmla="*/ 990600 w 1804737"/>
                <a:gd name="connsiteY39" fmla="*/ 108284 h 1708484"/>
                <a:gd name="connsiteX40" fmla="*/ 954506 w 1804737"/>
                <a:gd name="connsiteY40" fmla="*/ 52137 h 1708484"/>
                <a:gd name="connsiteX41" fmla="*/ 926432 w 1804737"/>
                <a:gd name="connsiteY41" fmla="*/ 36095 h 1708484"/>
                <a:gd name="connsiteX42" fmla="*/ 906379 w 1804737"/>
                <a:gd name="connsiteY42" fmla="*/ 56147 h 1708484"/>
                <a:gd name="connsiteX43" fmla="*/ 918411 w 1804737"/>
                <a:gd name="connsiteY43" fmla="*/ 96253 h 1708484"/>
                <a:gd name="connsiteX44" fmla="*/ 741948 w 1804737"/>
                <a:gd name="connsiteY44" fmla="*/ 180474 h 1708484"/>
                <a:gd name="connsiteX45" fmla="*/ 681790 w 1804737"/>
                <a:gd name="connsiteY45" fmla="*/ 168442 h 1708484"/>
                <a:gd name="connsiteX46" fmla="*/ 557463 w 1804737"/>
                <a:gd name="connsiteY46" fmla="*/ 272716 h 1708484"/>
                <a:gd name="connsiteX47" fmla="*/ 529390 w 1804737"/>
                <a:gd name="connsiteY47" fmla="*/ 308811 h 1708484"/>
                <a:gd name="connsiteX48" fmla="*/ 485274 w 1804737"/>
                <a:gd name="connsiteY48" fmla="*/ 312821 h 1708484"/>
                <a:gd name="connsiteX49" fmla="*/ 465221 w 1804737"/>
                <a:gd name="connsiteY49" fmla="*/ 356937 h 1708484"/>
                <a:gd name="connsiteX50" fmla="*/ 521369 w 1804737"/>
                <a:gd name="connsiteY50" fmla="*/ 401053 h 1708484"/>
                <a:gd name="connsiteX51" fmla="*/ 485274 w 1804737"/>
                <a:gd name="connsiteY51" fmla="*/ 465221 h 1708484"/>
                <a:gd name="connsiteX52" fmla="*/ 433137 w 1804737"/>
                <a:gd name="connsiteY52" fmla="*/ 441158 h 1708484"/>
                <a:gd name="connsiteX53" fmla="*/ 360948 w 1804737"/>
                <a:gd name="connsiteY53" fmla="*/ 501316 h 1708484"/>
                <a:gd name="connsiteX54" fmla="*/ 284748 w 1804737"/>
                <a:gd name="connsiteY54" fmla="*/ 489284 h 1708484"/>
                <a:gd name="connsiteX55" fmla="*/ 284748 w 1804737"/>
                <a:gd name="connsiteY55" fmla="*/ 489284 h 1708484"/>
                <a:gd name="connsiteX56" fmla="*/ 232611 w 1804737"/>
                <a:gd name="connsiteY56" fmla="*/ 473242 h 1708484"/>
                <a:gd name="connsiteX57" fmla="*/ 96253 w 1804737"/>
                <a:gd name="connsiteY57" fmla="*/ 513347 h 1708484"/>
                <a:gd name="connsiteX58" fmla="*/ 116306 w 1804737"/>
                <a:gd name="connsiteY58" fmla="*/ 649705 h 1708484"/>
                <a:gd name="connsiteX59" fmla="*/ 164432 w 1804737"/>
                <a:gd name="connsiteY59" fmla="*/ 649705 h 1708484"/>
                <a:gd name="connsiteX60" fmla="*/ 132348 w 1804737"/>
                <a:gd name="connsiteY60" fmla="*/ 689811 h 1708484"/>
                <a:gd name="connsiteX61" fmla="*/ 200527 w 1804737"/>
                <a:gd name="connsiteY61" fmla="*/ 766011 h 1708484"/>
                <a:gd name="connsiteX62" fmla="*/ 192506 w 1804737"/>
                <a:gd name="connsiteY62" fmla="*/ 858253 h 1708484"/>
                <a:gd name="connsiteX63" fmla="*/ 112295 w 1804737"/>
                <a:gd name="connsiteY63" fmla="*/ 1006642 h 1708484"/>
                <a:gd name="connsiteX64" fmla="*/ 172453 w 1804737"/>
                <a:gd name="connsiteY64" fmla="*/ 1030705 h 1708484"/>
                <a:gd name="connsiteX65" fmla="*/ 104274 w 1804737"/>
                <a:gd name="connsiteY65" fmla="*/ 1086853 h 1708484"/>
                <a:gd name="connsiteX66" fmla="*/ 0 w 1804737"/>
                <a:gd name="connsiteY66" fmla="*/ 1130968 h 1708484"/>
                <a:gd name="connsiteX67" fmla="*/ 24063 w 1804737"/>
                <a:gd name="connsiteY67" fmla="*/ 1167063 h 1708484"/>
                <a:gd name="connsiteX68" fmla="*/ 84221 w 1804737"/>
                <a:gd name="connsiteY68" fmla="*/ 1183105 h 1708484"/>
                <a:gd name="connsiteX69" fmla="*/ 116306 w 1804737"/>
                <a:gd name="connsiteY69" fmla="*/ 1251284 h 1708484"/>
                <a:gd name="connsiteX70" fmla="*/ 108285 w 1804737"/>
                <a:gd name="connsiteY70" fmla="*/ 1287379 h 1708484"/>
                <a:gd name="connsiteX71" fmla="*/ 64169 w 1804737"/>
                <a:gd name="connsiteY71" fmla="*/ 1295400 h 1708484"/>
                <a:gd name="connsiteX72" fmla="*/ 72190 w 1804737"/>
                <a:gd name="connsiteY72" fmla="*/ 1351547 h 1708484"/>
                <a:gd name="connsiteX73" fmla="*/ 180474 w 1804737"/>
                <a:gd name="connsiteY73" fmla="*/ 1487905 h 1708484"/>
                <a:gd name="connsiteX74" fmla="*/ 148390 w 1804737"/>
                <a:gd name="connsiteY74" fmla="*/ 1536032 h 1708484"/>
                <a:gd name="connsiteX75" fmla="*/ 160421 w 1804737"/>
                <a:gd name="connsiteY75" fmla="*/ 1580147 h 1708484"/>
                <a:gd name="connsiteX76" fmla="*/ 204537 w 1804737"/>
                <a:gd name="connsiteY76" fmla="*/ 1580147 h 1708484"/>
                <a:gd name="connsiteX77" fmla="*/ 236621 w 1804737"/>
                <a:gd name="connsiteY77" fmla="*/ 1648326 h 1708484"/>
                <a:gd name="connsiteX78" fmla="*/ 232611 w 1804737"/>
                <a:gd name="connsiteY78" fmla="*/ 1688432 h 1708484"/>
                <a:gd name="connsiteX79" fmla="*/ 260685 w 1804737"/>
                <a:gd name="connsiteY79" fmla="*/ 1700463 h 1708484"/>
                <a:gd name="connsiteX80" fmla="*/ 336885 w 1804737"/>
                <a:gd name="connsiteY80" fmla="*/ 1672389 h 1708484"/>
                <a:gd name="connsiteX81" fmla="*/ 437148 w 1804737"/>
                <a:gd name="connsiteY81" fmla="*/ 1708484 h 1708484"/>
                <a:gd name="connsiteX82" fmla="*/ 469232 w 1804737"/>
                <a:gd name="connsiteY82" fmla="*/ 1624263 h 1708484"/>
                <a:gd name="connsiteX83" fmla="*/ 497306 w 1804737"/>
                <a:gd name="connsiteY83" fmla="*/ 1624263 h 1708484"/>
                <a:gd name="connsiteX84" fmla="*/ 513348 w 1804737"/>
                <a:gd name="connsiteY84" fmla="*/ 1536032 h 1708484"/>
                <a:gd name="connsiteX85" fmla="*/ 629653 w 1804737"/>
                <a:gd name="connsiteY85" fmla="*/ 1519989 h 1708484"/>
                <a:gd name="connsiteX86" fmla="*/ 729916 w 1804737"/>
                <a:gd name="connsiteY86" fmla="*/ 1491916 h 1708484"/>
                <a:gd name="connsiteX87" fmla="*/ 733927 w 1804737"/>
                <a:gd name="connsiteY87" fmla="*/ 1419726 h 1708484"/>
                <a:gd name="connsiteX88" fmla="*/ 753979 w 1804737"/>
                <a:gd name="connsiteY88" fmla="*/ 1415716 h 1708484"/>
                <a:gd name="connsiteX89" fmla="*/ 782053 w 1804737"/>
                <a:gd name="connsiteY89" fmla="*/ 1431758 h 1708484"/>
                <a:gd name="connsiteX90" fmla="*/ 922421 w 1804737"/>
                <a:gd name="connsiteY90" fmla="*/ 1371600 h 1708484"/>
                <a:gd name="connsiteX91" fmla="*/ 922421 w 1804737"/>
                <a:gd name="connsiteY91" fmla="*/ 1351547 h 1708484"/>
                <a:gd name="connsiteX92" fmla="*/ 946485 w 1804737"/>
                <a:gd name="connsiteY92" fmla="*/ 1331495 h 1708484"/>
                <a:gd name="connsiteX93" fmla="*/ 966537 w 1804737"/>
                <a:gd name="connsiteY93" fmla="*/ 1271337 h 1708484"/>
                <a:gd name="connsiteX94" fmla="*/ 994611 w 1804737"/>
                <a:gd name="connsiteY94" fmla="*/ 1271337 h 1708484"/>
                <a:gd name="connsiteX95" fmla="*/ 1010653 w 1804737"/>
                <a:gd name="connsiteY95" fmla="*/ 1303421 h 1708484"/>
                <a:gd name="connsiteX96" fmla="*/ 1054769 w 1804737"/>
                <a:gd name="connsiteY96" fmla="*/ 1343526 h 1708484"/>
                <a:gd name="connsiteX97" fmla="*/ 1102895 w 1804737"/>
                <a:gd name="connsiteY97" fmla="*/ 1459832 h 1708484"/>
                <a:gd name="connsiteX98" fmla="*/ 1134979 w 1804737"/>
                <a:gd name="connsiteY98" fmla="*/ 1447800 h 1708484"/>
                <a:gd name="connsiteX99" fmla="*/ 1199148 w 1804737"/>
                <a:gd name="connsiteY99" fmla="*/ 1307432 h 1708484"/>
                <a:gd name="connsiteX100" fmla="*/ 1251285 w 1804737"/>
                <a:gd name="connsiteY100" fmla="*/ 1315453 h 1708484"/>
                <a:gd name="connsiteX101" fmla="*/ 1355558 w 1804737"/>
                <a:gd name="connsiteY101" fmla="*/ 1223211 h 1708484"/>
                <a:gd name="connsiteX102" fmla="*/ 1331495 w 1804737"/>
                <a:gd name="connsiteY102" fmla="*/ 1167063 h 1708484"/>
                <a:gd name="connsiteX103" fmla="*/ 1347537 w 1804737"/>
                <a:gd name="connsiteY103" fmla="*/ 1134979 h 1708484"/>
                <a:gd name="connsiteX104" fmla="*/ 1419727 w 1804737"/>
                <a:gd name="connsiteY104" fmla="*/ 1163053 h 1708484"/>
                <a:gd name="connsiteX105" fmla="*/ 1447800 w 1804737"/>
                <a:gd name="connsiteY105" fmla="*/ 1094874 h 1708484"/>
                <a:gd name="connsiteX106" fmla="*/ 1431758 w 1804737"/>
                <a:gd name="connsiteY106" fmla="*/ 1006642 h 1708484"/>
                <a:gd name="connsiteX107" fmla="*/ 1391653 w 1804737"/>
                <a:gd name="connsiteY107" fmla="*/ 1006642 h 1708484"/>
                <a:gd name="connsiteX108" fmla="*/ 1419727 w 1804737"/>
                <a:gd name="connsiteY108" fmla="*/ 958516 h 1708484"/>
                <a:gd name="connsiteX109" fmla="*/ 1540042 w 1804737"/>
                <a:gd name="connsiteY109" fmla="*/ 926432 h 1708484"/>
                <a:gd name="connsiteX110" fmla="*/ 1568116 w 1804737"/>
                <a:gd name="connsiteY110" fmla="*/ 898358 h 1708484"/>
                <a:gd name="connsiteX111" fmla="*/ 1532021 w 1804737"/>
                <a:gd name="connsiteY111" fmla="*/ 834189 h 1708484"/>
                <a:gd name="connsiteX112" fmla="*/ 1620253 w 1804737"/>
                <a:gd name="connsiteY112" fmla="*/ 818147 h 1708484"/>
                <a:gd name="connsiteX113" fmla="*/ 1664369 w 1804737"/>
                <a:gd name="connsiteY113" fmla="*/ 870284 h 1708484"/>
                <a:gd name="connsiteX114" fmla="*/ 1752600 w 1804737"/>
                <a:gd name="connsiteY114" fmla="*/ 822158 h 1708484"/>
                <a:gd name="connsiteX115" fmla="*/ 1800727 w 1804737"/>
                <a:gd name="connsiteY115" fmla="*/ 697832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804737" h="1708484">
                  <a:moveTo>
                    <a:pt x="1800727" y="697832"/>
                  </a:moveTo>
                  <a:lnTo>
                    <a:pt x="1800727" y="637674"/>
                  </a:lnTo>
                  <a:lnTo>
                    <a:pt x="1804737" y="553453"/>
                  </a:lnTo>
                  <a:lnTo>
                    <a:pt x="1764632" y="537411"/>
                  </a:lnTo>
                  <a:lnTo>
                    <a:pt x="1764632" y="493295"/>
                  </a:lnTo>
                  <a:lnTo>
                    <a:pt x="1700463" y="481263"/>
                  </a:lnTo>
                  <a:lnTo>
                    <a:pt x="1680411" y="429126"/>
                  </a:lnTo>
                  <a:lnTo>
                    <a:pt x="1684421" y="352926"/>
                  </a:lnTo>
                  <a:lnTo>
                    <a:pt x="1672390" y="316832"/>
                  </a:lnTo>
                  <a:lnTo>
                    <a:pt x="1592179" y="280737"/>
                  </a:lnTo>
                  <a:lnTo>
                    <a:pt x="1636295" y="244642"/>
                  </a:lnTo>
                  <a:lnTo>
                    <a:pt x="1596190" y="208547"/>
                  </a:lnTo>
                  <a:lnTo>
                    <a:pt x="1608221" y="140368"/>
                  </a:lnTo>
                  <a:lnTo>
                    <a:pt x="1660358" y="124326"/>
                  </a:lnTo>
                  <a:lnTo>
                    <a:pt x="1664369" y="32084"/>
                  </a:lnTo>
                  <a:lnTo>
                    <a:pt x="1628274" y="24063"/>
                  </a:lnTo>
                  <a:lnTo>
                    <a:pt x="1580148" y="96253"/>
                  </a:lnTo>
                  <a:lnTo>
                    <a:pt x="1528011" y="112295"/>
                  </a:lnTo>
                  <a:lnTo>
                    <a:pt x="1475874" y="104274"/>
                  </a:lnTo>
                  <a:lnTo>
                    <a:pt x="1451811" y="12032"/>
                  </a:lnTo>
                  <a:lnTo>
                    <a:pt x="1419727" y="0"/>
                  </a:lnTo>
                  <a:lnTo>
                    <a:pt x="1387642" y="32084"/>
                  </a:lnTo>
                  <a:lnTo>
                    <a:pt x="1355558" y="12032"/>
                  </a:lnTo>
                  <a:lnTo>
                    <a:pt x="1331495" y="56147"/>
                  </a:lnTo>
                  <a:lnTo>
                    <a:pt x="1283369" y="56147"/>
                  </a:lnTo>
                  <a:lnTo>
                    <a:pt x="1339516" y="148389"/>
                  </a:lnTo>
                  <a:lnTo>
                    <a:pt x="1339516" y="260684"/>
                  </a:lnTo>
                  <a:lnTo>
                    <a:pt x="1363579" y="276726"/>
                  </a:lnTo>
                  <a:lnTo>
                    <a:pt x="1303421" y="324853"/>
                  </a:lnTo>
                  <a:lnTo>
                    <a:pt x="1243263" y="304800"/>
                  </a:lnTo>
                  <a:lnTo>
                    <a:pt x="1175085" y="360947"/>
                  </a:lnTo>
                  <a:lnTo>
                    <a:pt x="1110916" y="356937"/>
                  </a:lnTo>
                  <a:lnTo>
                    <a:pt x="1070811" y="389021"/>
                  </a:lnTo>
                  <a:lnTo>
                    <a:pt x="1054769" y="344905"/>
                  </a:lnTo>
                  <a:lnTo>
                    <a:pt x="1094874" y="304800"/>
                  </a:lnTo>
                  <a:lnTo>
                    <a:pt x="1078832" y="280737"/>
                  </a:lnTo>
                  <a:lnTo>
                    <a:pt x="1062790" y="232611"/>
                  </a:lnTo>
                  <a:lnTo>
                    <a:pt x="1082842" y="172453"/>
                  </a:lnTo>
                  <a:lnTo>
                    <a:pt x="1070811" y="100263"/>
                  </a:lnTo>
                  <a:lnTo>
                    <a:pt x="990600" y="108284"/>
                  </a:lnTo>
                  <a:lnTo>
                    <a:pt x="954506" y="52137"/>
                  </a:lnTo>
                  <a:lnTo>
                    <a:pt x="926432" y="36095"/>
                  </a:lnTo>
                  <a:lnTo>
                    <a:pt x="906379" y="56147"/>
                  </a:lnTo>
                  <a:lnTo>
                    <a:pt x="918411" y="96253"/>
                  </a:lnTo>
                  <a:lnTo>
                    <a:pt x="741948" y="180474"/>
                  </a:lnTo>
                  <a:lnTo>
                    <a:pt x="681790" y="168442"/>
                  </a:lnTo>
                  <a:lnTo>
                    <a:pt x="557463" y="272716"/>
                  </a:lnTo>
                  <a:lnTo>
                    <a:pt x="529390" y="308811"/>
                  </a:lnTo>
                  <a:lnTo>
                    <a:pt x="485274" y="312821"/>
                  </a:lnTo>
                  <a:lnTo>
                    <a:pt x="465221" y="356937"/>
                  </a:lnTo>
                  <a:lnTo>
                    <a:pt x="521369" y="401053"/>
                  </a:lnTo>
                  <a:lnTo>
                    <a:pt x="485274" y="465221"/>
                  </a:lnTo>
                  <a:lnTo>
                    <a:pt x="433137" y="441158"/>
                  </a:lnTo>
                  <a:lnTo>
                    <a:pt x="360948" y="501316"/>
                  </a:lnTo>
                  <a:lnTo>
                    <a:pt x="284748" y="489284"/>
                  </a:lnTo>
                  <a:lnTo>
                    <a:pt x="284748" y="489284"/>
                  </a:lnTo>
                  <a:lnTo>
                    <a:pt x="232611" y="473242"/>
                  </a:lnTo>
                  <a:lnTo>
                    <a:pt x="96253" y="513347"/>
                  </a:lnTo>
                  <a:lnTo>
                    <a:pt x="116306" y="649705"/>
                  </a:lnTo>
                  <a:lnTo>
                    <a:pt x="164432" y="649705"/>
                  </a:lnTo>
                  <a:lnTo>
                    <a:pt x="132348" y="689811"/>
                  </a:lnTo>
                  <a:lnTo>
                    <a:pt x="200527" y="766011"/>
                  </a:lnTo>
                  <a:lnTo>
                    <a:pt x="192506" y="858253"/>
                  </a:lnTo>
                  <a:lnTo>
                    <a:pt x="112295" y="1006642"/>
                  </a:lnTo>
                  <a:lnTo>
                    <a:pt x="172453" y="1030705"/>
                  </a:lnTo>
                  <a:lnTo>
                    <a:pt x="104274" y="1086853"/>
                  </a:lnTo>
                  <a:lnTo>
                    <a:pt x="0" y="1130968"/>
                  </a:lnTo>
                  <a:lnTo>
                    <a:pt x="24063" y="1167063"/>
                  </a:lnTo>
                  <a:lnTo>
                    <a:pt x="84221" y="1183105"/>
                  </a:lnTo>
                  <a:lnTo>
                    <a:pt x="116306" y="1251284"/>
                  </a:lnTo>
                  <a:lnTo>
                    <a:pt x="108285" y="1287379"/>
                  </a:lnTo>
                  <a:lnTo>
                    <a:pt x="64169" y="1295400"/>
                  </a:lnTo>
                  <a:lnTo>
                    <a:pt x="72190" y="1351547"/>
                  </a:lnTo>
                  <a:lnTo>
                    <a:pt x="180474" y="1487905"/>
                  </a:lnTo>
                  <a:lnTo>
                    <a:pt x="148390" y="1536032"/>
                  </a:lnTo>
                  <a:lnTo>
                    <a:pt x="160421" y="1580147"/>
                  </a:lnTo>
                  <a:lnTo>
                    <a:pt x="204537" y="1580147"/>
                  </a:lnTo>
                  <a:lnTo>
                    <a:pt x="236621" y="1648326"/>
                  </a:lnTo>
                  <a:lnTo>
                    <a:pt x="232611" y="1688432"/>
                  </a:lnTo>
                  <a:lnTo>
                    <a:pt x="260685" y="1700463"/>
                  </a:lnTo>
                  <a:lnTo>
                    <a:pt x="336885" y="1672389"/>
                  </a:lnTo>
                  <a:lnTo>
                    <a:pt x="437148" y="1708484"/>
                  </a:lnTo>
                  <a:lnTo>
                    <a:pt x="469232" y="1624263"/>
                  </a:lnTo>
                  <a:lnTo>
                    <a:pt x="497306" y="1624263"/>
                  </a:lnTo>
                  <a:lnTo>
                    <a:pt x="513348" y="1536032"/>
                  </a:lnTo>
                  <a:lnTo>
                    <a:pt x="629653" y="1519989"/>
                  </a:lnTo>
                  <a:lnTo>
                    <a:pt x="729916" y="1491916"/>
                  </a:lnTo>
                  <a:lnTo>
                    <a:pt x="733927" y="1419726"/>
                  </a:lnTo>
                  <a:lnTo>
                    <a:pt x="753979" y="1415716"/>
                  </a:lnTo>
                  <a:lnTo>
                    <a:pt x="782053" y="1431758"/>
                  </a:lnTo>
                  <a:lnTo>
                    <a:pt x="922421" y="1371600"/>
                  </a:lnTo>
                  <a:lnTo>
                    <a:pt x="922421" y="1351547"/>
                  </a:lnTo>
                  <a:lnTo>
                    <a:pt x="946485" y="1331495"/>
                  </a:lnTo>
                  <a:lnTo>
                    <a:pt x="966537" y="1271337"/>
                  </a:lnTo>
                  <a:lnTo>
                    <a:pt x="994611" y="1271337"/>
                  </a:lnTo>
                  <a:lnTo>
                    <a:pt x="1010653" y="1303421"/>
                  </a:lnTo>
                  <a:lnTo>
                    <a:pt x="1054769" y="1343526"/>
                  </a:lnTo>
                  <a:lnTo>
                    <a:pt x="1102895" y="1459832"/>
                  </a:lnTo>
                  <a:lnTo>
                    <a:pt x="1134979" y="1447800"/>
                  </a:lnTo>
                  <a:lnTo>
                    <a:pt x="1199148" y="1307432"/>
                  </a:lnTo>
                  <a:lnTo>
                    <a:pt x="1251285" y="1315453"/>
                  </a:lnTo>
                  <a:lnTo>
                    <a:pt x="1355558" y="1223211"/>
                  </a:lnTo>
                  <a:lnTo>
                    <a:pt x="1331495" y="1167063"/>
                  </a:lnTo>
                  <a:lnTo>
                    <a:pt x="1347537" y="1134979"/>
                  </a:lnTo>
                  <a:lnTo>
                    <a:pt x="1419727" y="1163053"/>
                  </a:lnTo>
                  <a:lnTo>
                    <a:pt x="1447800" y="1094874"/>
                  </a:lnTo>
                  <a:lnTo>
                    <a:pt x="1431758" y="1006642"/>
                  </a:lnTo>
                  <a:lnTo>
                    <a:pt x="1391653" y="1006642"/>
                  </a:lnTo>
                  <a:lnTo>
                    <a:pt x="1419727" y="958516"/>
                  </a:lnTo>
                  <a:lnTo>
                    <a:pt x="1540042" y="926432"/>
                  </a:lnTo>
                  <a:lnTo>
                    <a:pt x="1568116" y="898358"/>
                  </a:lnTo>
                  <a:lnTo>
                    <a:pt x="1532021" y="834189"/>
                  </a:lnTo>
                  <a:lnTo>
                    <a:pt x="1620253" y="818147"/>
                  </a:lnTo>
                  <a:lnTo>
                    <a:pt x="1664369" y="870284"/>
                  </a:lnTo>
                  <a:lnTo>
                    <a:pt x="1752600" y="822158"/>
                  </a:lnTo>
                  <a:lnTo>
                    <a:pt x="1800727" y="6978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7" name="Freeform 10"/>
            <p:cNvSpPr/>
            <p:nvPr/>
          </p:nvSpPr>
          <p:spPr>
            <a:xfrm>
              <a:off x="3917950" y="1933575"/>
              <a:ext cx="244475" cy="200025"/>
            </a:xfrm>
            <a:custGeom>
              <a:avLst/>
              <a:gdLst>
                <a:gd name="connsiteX0" fmla="*/ 0 w 244642"/>
                <a:gd name="connsiteY0" fmla="*/ 0 h 200526"/>
                <a:gd name="connsiteX1" fmla="*/ 80211 w 244642"/>
                <a:gd name="connsiteY1" fmla="*/ 84221 h 200526"/>
                <a:gd name="connsiteX2" fmla="*/ 124327 w 244642"/>
                <a:gd name="connsiteY2" fmla="*/ 180473 h 200526"/>
                <a:gd name="connsiteX3" fmla="*/ 244642 w 244642"/>
                <a:gd name="connsiteY3" fmla="*/ 200526 h 200526"/>
                <a:gd name="connsiteX4" fmla="*/ 236621 w 244642"/>
                <a:gd name="connsiteY4" fmla="*/ 120315 h 200526"/>
                <a:gd name="connsiteX5" fmla="*/ 232611 w 244642"/>
                <a:gd name="connsiteY5" fmla="*/ 88231 h 200526"/>
                <a:gd name="connsiteX6" fmla="*/ 180474 w 244642"/>
                <a:gd name="connsiteY6" fmla="*/ 68179 h 200526"/>
                <a:gd name="connsiteX7" fmla="*/ 60158 w 244642"/>
                <a:gd name="connsiteY7" fmla="*/ 36094 h 200526"/>
                <a:gd name="connsiteX8" fmla="*/ 0 w 244642"/>
                <a:gd name="connsiteY8" fmla="*/ 0 h 2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642" h="200526">
                  <a:moveTo>
                    <a:pt x="0" y="0"/>
                  </a:moveTo>
                  <a:lnTo>
                    <a:pt x="80211" y="84221"/>
                  </a:lnTo>
                  <a:lnTo>
                    <a:pt x="124327" y="180473"/>
                  </a:lnTo>
                  <a:lnTo>
                    <a:pt x="244642" y="200526"/>
                  </a:lnTo>
                  <a:lnTo>
                    <a:pt x="236621" y="120315"/>
                  </a:lnTo>
                  <a:lnTo>
                    <a:pt x="232611" y="88231"/>
                  </a:lnTo>
                  <a:lnTo>
                    <a:pt x="180474" y="68179"/>
                  </a:lnTo>
                  <a:lnTo>
                    <a:pt x="60158" y="360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8" name="Freeform 12"/>
            <p:cNvSpPr/>
            <p:nvPr/>
          </p:nvSpPr>
          <p:spPr>
            <a:xfrm>
              <a:off x="4605338" y="3216275"/>
              <a:ext cx="1419225" cy="1155700"/>
            </a:xfrm>
            <a:custGeom>
              <a:avLst/>
              <a:gdLst>
                <a:gd name="connsiteX0" fmla="*/ 1026695 w 1407695"/>
                <a:gd name="connsiteY0" fmla="*/ 986590 h 1155032"/>
                <a:gd name="connsiteX1" fmla="*/ 1042737 w 1407695"/>
                <a:gd name="connsiteY1" fmla="*/ 938463 h 1155032"/>
                <a:gd name="connsiteX2" fmla="*/ 998621 w 1407695"/>
                <a:gd name="connsiteY2" fmla="*/ 894347 h 1155032"/>
                <a:gd name="connsiteX3" fmla="*/ 1058779 w 1407695"/>
                <a:gd name="connsiteY3" fmla="*/ 810126 h 1155032"/>
                <a:gd name="connsiteX4" fmla="*/ 1082842 w 1407695"/>
                <a:gd name="connsiteY4" fmla="*/ 862263 h 1155032"/>
                <a:gd name="connsiteX5" fmla="*/ 1147010 w 1407695"/>
                <a:gd name="connsiteY5" fmla="*/ 866274 h 1155032"/>
                <a:gd name="connsiteX6" fmla="*/ 1138989 w 1407695"/>
                <a:gd name="connsiteY6" fmla="*/ 810126 h 1155032"/>
                <a:gd name="connsiteX7" fmla="*/ 1215189 w 1407695"/>
                <a:gd name="connsiteY7" fmla="*/ 778042 h 1155032"/>
                <a:gd name="connsiteX8" fmla="*/ 1179095 w 1407695"/>
                <a:gd name="connsiteY8" fmla="*/ 709863 h 1155032"/>
                <a:gd name="connsiteX9" fmla="*/ 1167063 w 1407695"/>
                <a:gd name="connsiteY9" fmla="*/ 645695 h 1155032"/>
                <a:gd name="connsiteX10" fmla="*/ 1227221 w 1407695"/>
                <a:gd name="connsiteY10" fmla="*/ 649705 h 1155032"/>
                <a:gd name="connsiteX11" fmla="*/ 1271337 w 1407695"/>
                <a:gd name="connsiteY11" fmla="*/ 609600 h 1155032"/>
                <a:gd name="connsiteX12" fmla="*/ 1271337 w 1407695"/>
                <a:gd name="connsiteY12" fmla="*/ 609600 h 1155032"/>
                <a:gd name="connsiteX13" fmla="*/ 1315452 w 1407695"/>
                <a:gd name="connsiteY13" fmla="*/ 585537 h 1155032"/>
                <a:gd name="connsiteX14" fmla="*/ 1407695 w 1407695"/>
                <a:gd name="connsiteY14" fmla="*/ 569495 h 1155032"/>
                <a:gd name="connsiteX15" fmla="*/ 1359568 w 1407695"/>
                <a:gd name="connsiteY15" fmla="*/ 513347 h 1155032"/>
                <a:gd name="connsiteX16" fmla="*/ 1311442 w 1407695"/>
                <a:gd name="connsiteY16" fmla="*/ 501316 h 1155032"/>
                <a:gd name="connsiteX17" fmla="*/ 1299410 w 1407695"/>
                <a:gd name="connsiteY17" fmla="*/ 453190 h 1155032"/>
                <a:gd name="connsiteX18" fmla="*/ 1203158 w 1407695"/>
                <a:gd name="connsiteY18" fmla="*/ 413084 h 1155032"/>
                <a:gd name="connsiteX19" fmla="*/ 1187116 w 1407695"/>
                <a:gd name="connsiteY19" fmla="*/ 457200 h 1155032"/>
                <a:gd name="connsiteX20" fmla="*/ 1207168 w 1407695"/>
                <a:gd name="connsiteY20" fmla="*/ 489284 h 1155032"/>
                <a:gd name="connsiteX21" fmla="*/ 1179095 w 1407695"/>
                <a:gd name="connsiteY21" fmla="*/ 557463 h 1155032"/>
                <a:gd name="connsiteX22" fmla="*/ 1130968 w 1407695"/>
                <a:gd name="connsiteY22" fmla="*/ 521369 h 1155032"/>
                <a:gd name="connsiteX23" fmla="*/ 1066800 w 1407695"/>
                <a:gd name="connsiteY23" fmla="*/ 545432 h 1155032"/>
                <a:gd name="connsiteX24" fmla="*/ 1002631 w 1407695"/>
                <a:gd name="connsiteY24" fmla="*/ 465221 h 1155032"/>
                <a:gd name="connsiteX25" fmla="*/ 954505 w 1407695"/>
                <a:gd name="connsiteY25" fmla="*/ 477253 h 1155032"/>
                <a:gd name="connsiteX26" fmla="*/ 914400 w 1407695"/>
                <a:gd name="connsiteY26" fmla="*/ 469232 h 1155032"/>
                <a:gd name="connsiteX27" fmla="*/ 874295 w 1407695"/>
                <a:gd name="connsiteY27" fmla="*/ 425116 h 1155032"/>
                <a:gd name="connsiteX28" fmla="*/ 806116 w 1407695"/>
                <a:gd name="connsiteY28" fmla="*/ 445169 h 1155032"/>
                <a:gd name="connsiteX29" fmla="*/ 774031 w 1407695"/>
                <a:gd name="connsiteY29" fmla="*/ 425116 h 1155032"/>
                <a:gd name="connsiteX30" fmla="*/ 778042 w 1407695"/>
                <a:gd name="connsiteY30" fmla="*/ 360947 h 1155032"/>
                <a:gd name="connsiteX31" fmla="*/ 717884 w 1407695"/>
                <a:gd name="connsiteY31" fmla="*/ 348916 h 1155032"/>
                <a:gd name="connsiteX32" fmla="*/ 778042 w 1407695"/>
                <a:gd name="connsiteY32" fmla="*/ 264695 h 1155032"/>
                <a:gd name="connsiteX33" fmla="*/ 733926 w 1407695"/>
                <a:gd name="connsiteY33" fmla="*/ 208547 h 1155032"/>
                <a:gd name="connsiteX34" fmla="*/ 521368 w 1407695"/>
                <a:gd name="connsiteY34" fmla="*/ 180474 h 1155032"/>
                <a:gd name="connsiteX35" fmla="*/ 521368 w 1407695"/>
                <a:gd name="connsiteY35" fmla="*/ 112295 h 1155032"/>
                <a:gd name="connsiteX36" fmla="*/ 473242 w 1407695"/>
                <a:gd name="connsiteY36" fmla="*/ 76200 h 1155032"/>
                <a:gd name="connsiteX37" fmla="*/ 493295 w 1407695"/>
                <a:gd name="connsiteY37" fmla="*/ 28074 h 1155032"/>
                <a:gd name="connsiteX38" fmla="*/ 389021 w 1407695"/>
                <a:gd name="connsiteY38" fmla="*/ 0 h 1155032"/>
                <a:gd name="connsiteX39" fmla="*/ 360947 w 1407695"/>
                <a:gd name="connsiteY39" fmla="*/ 64169 h 1155032"/>
                <a:gd name="connsiteX40" fmla="*/ 304800 w 1407695"/>
                <a:gd name="connsiteY40" fmla="*/ 80211 h 1155032"/>
                <a:gd name="connsiteX41" fmla="*/ 256673 w 1407695"/>
                <a:gd name="connsiteY41" fmla="*/ 64169 h 1155032"/>
                <a:gd name="connsiteX42" fmla="*/ 124326 w 1407695"/>
                <a:gd name="connsiteY42" fmla="*/ 136358 h 1155032"/>
                <a:gd name="connsiteX43" fmla="*/ 8021 w 1407695"/>
                <a:gd name="connsiteY43" fmla="*/ 232611 h 1155032"/>
                <a:gd name="connsiteX44" fmla="*/ 16042 w 1407695"/>
                <a:gd name="connsiteY44" fmla="*/ 284747 h 1155032"/>
                <a:gd name="connsiteX45" fmla="*/ 140368 w 1407695"/>
                <a:gd name="connsiteY45" fmla="*/ 376990 h 1155032"/>
                <a:gd name="connsiteX46" fmla="*/ 132347 w 1407695"/>
                <a:gd name="connsiteY46" fmla="*/ 449179 h 1155032"/>
                <a:gd name="connsiteX47" fmla="*/ 120316 w 1407695"/>
                <a:gd name="connsiteY47" fmla="*/ 529390 h 1155032"/>
                <a:gd name="connsiteX48" fmla="*/ 72189 w 1407695"/>
                <a:gd name="connsiteY48" fmla="*/ 529390 h 1155032"/>
                <a:gd name="connsiteX49" fmla="*/ 68179 w 1407695"/>
                <a:gd name="connsiteY49" fmla="*/ 633663 h 1155032"/>
                <a:gd name="connsiteX50" fmla="*/ 32084 w 1407695"/>
                <a:gd name="connsiteY50" fmla="*/ 657726 h 1155032"/>
                <a:gd name="connsiteX51" fmla="*/ 0 w 1407695"/>
                <a:gd name="connsiteY51" fmla="*/ 786063 h 1155032"/>
                <a:gd name="connsiteX52" fmla="*/ 20052 w 1407695"/>
                <a:gd name="connsiteY52" fmla="*/ 810126 h 1155032"/>
                <a:gd name="connsiteX53" fmla="*/ 20052 w 1407695"/>
                <a:gd name="connsiteY53" fmla="*/ 810126 h 1155032"/>
                <a:gd name="connsiteX54" fmla="*/ 68179 w 1407695"/>
                <a:gd name="connsiteY54" fmla="*/ 794084 h 1155032"/>
                <a:gd name="connsiteX55" fmla="*/ 56147 w 1407695"/>
                <a:gd name="connsiteY55" fmla="*/ 910390 h 1155032"/>
                <a:gd name="connsiteX56" fmla="*/ 132347 w 1407695"/>
                <a:gd name="connsiteY56" fmla="*/ 882316 h 1155032"/>
                <a:gd name="connsiteX57" fmla="*/ 196516 w 1407695"/>
                <a:gd name="connsiteY57" fmla="*/ 922421 h 1155032"/>
                <a:gd name="connsiteX58" fmla="*/ 236621 w 1407695"/>
                <a:gd name="connsiteY58" fmla="*/ 1006642 h 1155032"/>
                <a:gd name="connsiteX59" fmla="*/ 352926 w 1407695"/>
                <a:gd name="connsiteY59" fmla="*/ 1062790 h 1155032"/>
                <a:gd name="connsiteX60" fmla="*/ 389021 w 1407695"/>
                <a:gd name="connsiteY60" fmla="*/ 1155032 h 1155032"/>
                <a:gd name="connsiteX61" fmla="*/ 425116 w 1407695"/>
                <a:gd name="connsiteY61" fmla="*/ 1155032 h 1155032"/>
                <a:gd name="connsiteX62" fmla="*/ 429126 w 1407695"/>
                <a:gd name="connsiteY62" fmla="*/ 1122947 h 1155032"/>
                <a:gd name="connsiteX63" fmla="*/ 481263 w 1407695"/>
                <a:gd name="connsiteY63" fmla="*/ 1122947 h 1155032"/>
                <a:gd name="connsiteX64" fmla="*/ 425116 w 1407695"/>
                <a:gd name="connsiteY64" fmla="*/ 1046747 h 1155032"/>
                <a:gd name="connsiteX65" fmla="*/ 509337 w 1407695"/>
                <a:gd name="connsiteY65" fmla="*/ 1014663 h 1155032"/>
                <a:gd name="connsiteX66" fmla="*/ 561473 w 1407695"/>
                <a:gd name="connsiteY66" fmla="*/ 1058779 h 1155032"/>
                <a:gd name="connsiteX67" fmla="*/ 609600 w 1407695"/>
                <a:gd name="connsiteY67" fmla="*/ 1042737 h 1155032"/>
                <a:gd name="connsiteX68" fmla="*/ 625642 w 1407695"/>
                <a:gd name="connsiteY68" fmla="*/ 1090863 h 1155032"/>
                <a:gd name="connsiteX69" fmla="*/ 657726 w 1407695"/>
                <a:gd name="connsiteY69" fmla="*/ 1106905 h 1155032"/>
                <a:gd name="connsiteX70" fmla="*/ 689810 w 1407695"/>
                <a:gd name="connsiteY70" fmla="*/ 1070811 h 1155032"/>
                <a:gd name="connsiteX71" fmla="*/ 677779 w 1407695"/>
                <a:gd name="connsiteY71" fmla="*/ 934453 h 1155032"/>
                <a:gd name="connsiteX72" fmla="*/ 762000 w 1407695"/>
                <a:gd name="connsiteY72" fmla="*/ 910390 h 1155032"/>
                <a:gd name="connsiteX73" fmla="*/ 794084 w 1407695"/>
                <a:gd name="connsiteY73" fmla="*/ 986590 h 1155032"/>
                <a:gd name="connsiteX74" fmla="*/ 838200 w 1407695"/>
                <a:gd name="connsiteY74" fmla="*/ 1006642 h 1155032"/>
                <a:gd name="connsiteX75" fmla="*/ 1026695 w 1407695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28901 w 1418712"/>
                <a:gd name="connsiteY31" fmla="*/ 348916 h 1155032"/>
                <a:gd name="connsiteX32" fmla="*/ 789059 w 1418712"/>
                <a:gd name="connsiteY32" fmla="*/ 264695 h 1155032"/>
                <a:gd name="connsiteX33" fmla="*/ 744943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400038 w 1418712"/>
                <a:gd name="connsiteY60" fmla="*/ 1155032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00827 w 1418712"/>
                <a:gd name="connsiteY70" fmla="*/ 1070811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28901 w 1418712"/>
                <a:gd name="connsiteY31" fmla="*/ 348916 h 1155032"/>
                <a:gd name="connsiteX32" fmla="*/ 789059 w 1418712"/>
                <a:gd name="connsiteY32" fmla="*/ 264695 h 1155032"/>
                <a:gd name="connsiteX33" fmla="*/ 744943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400038 w 1418712"/>
                <a:gd name="connsiteY60" fmla="*/ 1155032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28901 w 1418712"/>
                <a:gd name="connsiteY31" fmla="*/ 348916 h 1155032"/>
                <a:gd name="connsiteX32" fmla="*/ 789059 w 1418712"/>
                <a:gd name="connsiteY32" fmla="*/ 264695 h 1155032"/>
                <a:gd name="connsiteX33" fmla="*/ 744943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89059 w 1418712"/>
                <a:gd name="connsiteY32" fmla="*/ 264695 h 1155032"/>
                <a:gd name="connsiteX33" fmla="*/ 744943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78042 w 1418712"/>
                <a:gd name="connsiteY32" fmla="*/ 259186 h 1155032"/>
                <a:gd name="connsiteX33" fmla="*/ 744943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78042 w 1418712"/>
                <a:gd name="connsiteY32" fmla="*/ 259186 h 1155032"/>
                <a:gd name="connsiteX33" fmla="*/ 758714 w 1418712"/>
                <a:gd name="connsiteY33" fmla="*/ 208547 h 1155032"/>
                <a:gd name="connsiteX34" fmla="*/ 532385 w 1418712"/>
                <a:gd name="connsiteY34" fmla="*/ 180474 h 1155032"/>
                <a:gd name="connsiteX35" fmla="*/ 532385 w 1418712"/>
                <a:gd name="connsiteY35" fmla="*/ 112295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82354 w 1418712"/>
                <a:gd name="connsiteY12" fmla="*/ 609600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78042 w 1418712"/>
                <a:gd name="connsiteY32" fmla="*/ 259186 h 1155032"/>
                <a:gd name="connsiteX33" fmla="*/ 758714 w 1418712"/>
                <a:gd name="connsiteY33" fmla="*/ 208547 h 1155032"/>
                <a:gd name="connsiteX34" fmla="*/ 532385 w 1418712"/>
                <a:gd name="connsiteY34" fmla="*/ 180474 h 1155032"/>
                <a:gd name="connsiteX35" fmla="*/ 524122 w 1418712"/>
                <a:gd name="connsiteY35" fmla="*/ 120558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09600 h 1155032"/>
                <a:gd name="connsiteX12" fmla="*/ 1293371 w 1418712"/>
                <a:gd name="connsiteY12" fmla="*/ 620617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78042 w 1418712"/>
                <a:gd name="connsiteY32" fmla="*/ 259186 h 1155032"/>
                <a:gd name="connsiteX33" fmla="*/ 758714 w 1418712"/>
                <a:gd name="connsiteY33" fmla="*/ 208547 h 1155032"/>
                <a:gd name="connsiteX34" fmla="*/ 532385 w 1418712"/>
                <a:gd name="connsiteY34" fmla="*/ 180474 h 1155032"/>
                <a:gd name="connsiteX35" fmla="*/ 524122 w 1418712"/>
                <a:gd name="connsiteY35" fmla="*/ 120558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  <a:gd name="connsiteX0" fmla="*/ 1037712 w 1418712"/>
                <a:gd name="connsiteY0" fmla="*/ 986590 h 1155032"/>
                <a:gd name="connsiteX1" fmla="*/ 1053754 w 1418712"/>
                <a:gd name="connsiteY1" fmla="*/ 938463 h 1155032"/>
                <a:gd name="connsiteX2" fmla="*/ 1009638 w 1418712"/>
                <a:gd name="connsiteY2" fmla="*/ 894347 h 1155032"/>
                <a:gd name="connsiteX3" fmla="*/ 1069796 w 1418712"/>
                <a:gd name="connsiteY3" fmla="*/ 810126 h 1155032"/>
                <a:gd name="connsiteX4" fmla="*/ 1093859 w 1418712"/>
                <a:gd name="connsiteY4" fmla="*/ 862263 h 1155032"/>
                <a:gd name="connsiteX5" fmla="*/ 1158027 w 1418712"/>
                <a:gd name="connsiteY5" fmla="*/ 866274 h 1155032"/>
                <a:gd name="connsiteX6" fmla="*/ 1150006 w 1418712"/>
                <a:gd name="connsiteY6" fmla="*/ 810126 h 1155032"/>
                <a:gd name="connsiteX7" fmla="*/ 1226206 w 1418712"/>
                <a:gd name="connsiteY7" fmla="*/ 778042 h 1155032"/>
                <a:gd name="connsiteX8" fmla="*/ 1190112 w 1418712"/>
                <a:gd name="connsiteY8" fmla="*/ 709863 h 1155032"/>
                <a:gd name="connsiteX9" fmla="*/ 1178080 w 1418712"/>
                <a:gd name="connsiteY9" fmla="*/ 645695 h 1155032"/>
                <a:gd name="connsiteX10" fmla="*/ 1238238 w 1418712"/>
                <a:gd name="connsiteY10" fmla="*/ 649705 h 1155032"/>
                <a:gd name="connsiteX11" fmla="*/ 1282354 w 1418712"/>
                <a:gd name="connsiteY11" fmla="*/ 623372 h 1155032"/>
                <a:gd name="connsiteX12" fmla="*/ 1293371 w 1418712"/>
                <a:gd name="connsiteY12" fmla="*/ 620617 h 1155032"/>
                <a:gd name="connsiteX13" fmla="*/ 1326469 w 1418712"/>
                <a:gd name="connsiteY13" fmla="*/ 585537 h 1155032"/>
                <a:gd name="connsiteX14" fmla="*/ 1418712 w 1418712"/>
                <a:gd name="connsiteY14" fmla="*/ 569495 h 1155032"/>
                <a:gd name="connsiteX15" fmla="*/ 1370585 w 1418712"/>
                <a:gd name="connsiteY15" fmla="*/ 513347 h 1155032"/>
                <a:gd name="connsiteX16" fmla="*/ 1322459 w 1418712"/>
                <a:gd name="connsiteY16" fmla="*/ 501316 h 1155032"/>
                <a:gd name="connsiteX17" fmla="*/ 1310427 w 1418712"/>
                <a:gd name="connsiteY17" fmla="*/ 453190 h 1155032"/>
                <a:gd name="connsiteX18" fmla="*/ 1214175 w 1418712"/>
                <a:gd name="connsiteY18" fmla="*/ 413084 h 1155032"/>
                <a:gd name="connsiteX19" fmla="*/ 1198133 w 1418712"/>
                <a:gd name="connsiteY19" fmla="*/ 457200 h 1155032"/>
                <a:gd name="connsiteX20" fmla="*/ 1218185 w 1418712"/>
                <a:gd name="connsiteY20" fmla="*/ 489284 h 1155032"/>
                <a:gd name="connsiteX21" fmla="*/ 1190112 w 1418712"/>
                <a:gd name="connsiteY21" fmla="*/ 557463 h 1155032"/>
                <a:gd name="connsiteX22" fmla="*/ 1141985 w 1418712"/>
                <a:gd name="connsiteY22" fmla="*/ 521369 h 1155032"/>
                <a:gd name="connsiteX23" fmla="*/ 1077817 w 1418712"/>
                <a:gd name="connsiteY23" fmla="*/ 545432 h 1155032"/>
                <a:gd name="connsiteX24" fmla="*/ 1013648 w 1418712"/>
                <a:gd name="connsiteY24" fmla="*/ 465221 h 1155032"/>
                <a:gd name="connsiteX25" fmla="*/ 965522 w 1418712"/>
                <a:gd name="connsiteY25" fmla="*/ 477253 h 1155032"/>
                <a:gd name="connsiteX26" fmla="*/ 925417 w 1418712"/>
                <a:gd name="connsiteY26" fmla="*/ 469232 h 1155032"/>
                <a:gd name="connsiteX27" fmla="*/ 885312 w 1418712"/>
                <a:gd name="connsiteY27" fmla="*/ 425116 h 1155032"/>
                <a:gd name="connsiteX28" fmla="*/ 817133 w 1418712"/>
                <a:gd name="connsiteY28" fmla="*/ 445169 h 1155032"/>
                <a:gd name="connsiteX29" fmla="*/ 785048 w 1418712"/>
                <a:gd name="connsiteY29" fmla="*/ 425116 h 1155032"/>
                <a:gd name="connsiteX30" fmla="*/ 789059 w 1418712"/>
                <a:gd name="connsiteY30" fmla="*/ 360947 h 1155032"/>
                <a:gd name="connsiteX31" fmla="*/ 750935 w 1418712"/>
                <a:gd name="connsiteY31" fmla="*/ 340654 h 1155032"/>
                <a:gd name="connsiteX32" fmla="*/ 778042 w 1418712"/>
                <a:gd name="connsiteY32" fmla="*/ 259186 h 1155032"/>
                <a:gd name="connsiteX33" fmla="*/ 758714 w 1418712"/>
                <a:gd name="connsiteY33" fmla="*/ 208547 h 1155032"/>
                <a:gd name="connsiteX34" fmla="*/ 532385 w 1418712"/>
                <a:gd name="connsiteY34" fmla="*/ 180474 h 1155032"/>
                <a:gd name="connsiteX35" fmla="*/ 524122 w 1418712"/>
                <a:gd name="connsiteY35" fmla="*/ 120558 h 1155032"/>
                <a:gd name="connsiteX36" fmla="*/ 484259 w 1418712"/>
                <a:gd name="connsiteY36" fmla="*/ 76200 h 1155032"/>
                <a:gd name="connsiteX37" fmla="*/ 504312 w 1418712"/>
                <a:gd name="connsiteY37" fmla="*/ 28074 h 1155032"/>
                <a:gd name="connsiteX38" fmla="*/ 400038 w 1418712"/>
                <a:gd name="connsiteY38" fmla="*/ 0 h 1155032"/>
                <a:gd name="connsiteX39" fmla="*/ 371964 w 1418712"/>
                <a:gd name="connsiteY39" fmla="*/ 64169 h 1155032"/>
                <a:gd name="connsiteX40" fmla="*/ 315817 w 1418712"/>
                <a:gd name="connsiteY40" fmla="*/ 80211 h 1155032"/>
                <a:gd name="connsiteX41" fmla="*/ 267690 w 1418712"/>
                <a:gd name="connsiteY41" fmla="*/ 64169 h 1155032"/>
                <a:gd name="connsiteX42" fmla="*/ 135343 w 1418712"/>
                <a:gd name="connsiteY42" fmla="*/ 136358 h 1155032"/>
                <a:gd name="connsiteX43" fmla="*/ 19038 w 1418712"/>
                <a:gd name="connsiteY43" fmla="*/ 232611 h 1155032"/>
                <a:gd name="connsiteX44" fmla="*/ 27059 w 1418712"/>
                <a:gd name="connsiteY44" fmla="*/ 284747 h 1155032"/>
                <a:gd name="connsiteX45" fmla="*/ 151385 w 1418712"/>
                <a:gd name="connsiteY45" fmla="*/ 376990 h 1155032"/>
                <a:gd name="connsiteX46" fmla="*/ 143364 w 1418712"/>
                <a:gd name="connsiteY46" fmla="*/ 449179 h 1155032"/>
                <a:gd name="connsiteX47" fmla="*/ 131333 w 1418712"/>
                <a:gd name="connsiteY47" fmla="*/ 529390 h 1155032"/>
                <a:gd name="connsiteX48" fmla="*/ 83206 w 1418712"/>
                <a:gd name="connsiteY48" fmla="*/ 529390 h 1155032"/>
                <a:gd name="connsiteX49" fmla="*/ 79196 w 1418712"/>
                <a:gd name="connsiteY49" fmla="*/ 633663 h 1155032"/>
                <a:gd name="connsiteX50" fmla="*/ 43101 w 1418712"/>
                <a:gd name="connsiteY50" fmla="*/ 657726 h 1155032"/>
                <a:gd name="connsiteX51" fmla="*/ 0 w 1418712"/>
                <a:gd name="connsiteY51" fmla="*/ 786063 h 1155032"/>
                <a:gd name="connsiteX52" fmla="*/ 31069 w 1418712"/>
                <a:gd name="connsiteY52" fmla="*/ 810126 h 1155032"/>
                <a:gd name="connsiteX53" fmla="*/ 31069 w 1418712"/>
                <a:gd name="connsiteY53" fmla="*/ 810126 h 1155032"/>
                <a:gd name="connsiteX54" fmla="*/ 79196 w 1418712"/>
                <a:gd name="connsiteY54" fmla="*/ 794084 h 1155032"/>
                <a:gd name="connsiteX55" fmla="*/ 67164 w 1418712"/>
                <a:gd name="connsiteY55" fmla="*/ 910390 h 1155032"/>
                <a:gd name="connsiteX56" fmla="*/ 143364 w 1418712"/>
                <a:gd name="connsiteY56" fmla="*/ 882316 h 1155032"/>
                <a:gd name="connsiteX57" fmla="*/ 207533 w 1418712"/>
                <a:gd name="connsiteY57" fmla="*/ 922421 h 1155032"/>
                <a:gd name="connsiteX58" fmla="*/ 247638 w 1418712"/>
                <a:gd name="connsiteY58" fmla="*/ 1006642 h 1155032"/>
                <a:gd name="connsiteX59" fmla="*/ 363943 w 1418712"/>
                <a:gd name="connsiteY59" fmla="*/ 1062790 h 1155032"/>
                <a:gd name="connsiteX60" fmla="*/ 383513 w 1418712"/>
                <a:gd name="connsiteY60" fmla="*/ 1144015 h 1155032"/>
                <a:gd name="connsiteX61" fmla="*/ 436133 w 1418712"/>
                <a:gd name="connsiteY61" fmla="*/ 1155032 h 1155032"/>
                <a:gd name="connsiteX62" fmla="*/ 440143 w 1418712"/>
                <a:gd name="connsiteY62" fmla="*/ 1122947 h 1155032"/>
                <a:gd name="connsiteX63" fmla="*/ 492280 w 1418712"/>
                <a:gd name="connsiteY63" fmla="*/ 1122947 h 1155032"/>
                <a:gd name="connsiteX64" fmla="*/ 436133 w 1418712"/>
                <a:gd name="connsiteY64" fmla="*/ 1046747 h 1155032"/>
                <a:gd name="connsiteX65" fmla="*/ 520354 w 1418712"/>
                <a:gd name="connsiteY65" fmla="*/ 1014663 h 1155032"/>
                <a:gd name="connsiteX66" fmla="*/ 572490 w 1418712"/>
                <a:gd name="connsiteY66" fmla="*/ 1058779 h 1155032"/>
                <a:gd name="connsiteX67" fmla="*/ 620617 w 1418712"/>
                <a:gd name="connsiteY67" fmla="*/ 1042737 h 1155032"/>
                <a:gd name="connsiteX68" fmla="*/ 636659 w 1418712"/>
                <a:gd name="connsiteY68" fmla="*/ 1090863 h 1155032"/>
                <a:gd name="connsiteX69" fmla="*/ 668743 w 1418712"/>
                <a:gd name="connsiteY69" fmla="*/ 1106905 h 1155032"/>
                <a:gd name="connsiteX70" fmla="*/ 717352 w 1418712"/>
                <a:gd name="connsiteY70" fmla="*/ 1043268 h 1155032"/>
                <a:gd name="connsiteX71" fmla="*/ 688796 w 1418712"/>
                <a:gd name="connsiteY71" fmla="*/ 934453 h 1155032"/>
                <a:gd name="connsiteX72" fmla="*/ 773017 w 1418712"/>
                <a:gd name="connsiteY72" fmla="*/ 910390 h 1155032"/>
                <a:gd name="connsiteX73" fmla="*/ 805101 w 1418712"/>
                <a:gd name="connsiteY73" fmla="*/ 986590 h 1155032"/>
                <a:gd name="connsiteX74" fmla="*/ 849217 w 1418712"/>
                <a:gd name="connsiteY74" fmla="*/ 1006642 h 1155032"/>
                <a:gd name="connsiteX75" fmla="*/ 1037712 w 1418712"/>
                <a:gd name="connsiteY75" fmla="*/ 986590 h 11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18712" h="1155032">
                  <a:moveTo>
                    <a:pt x="1037712" y="986590"/>
                  </a:moveTo>
                  <a:lnTo>
                    <a:pt x="1053754" y="938463"/>
                  </a:lnTo>
                  <a:lnTo>
                    <a:pt x="1009638" y="894347"/>
                  </a:lnTo>
                  <a:lnTo>
                    <a:pt x="1069796" y="810126"/>
                  </a:lnTo>
                  <a:lnTo>
                    <a:pt x="1093859" y="862263"/>
                  </a:lnTo>
                  <a:lnTo>
                    <a:pt x="1158027" y="866274"/>
                  </a:lnTo>
                  <a:lnTo>
                    <a:pt x="1150006" y="810126"/>
                  </a:lnTo>
                  <a:lnTo>
                    <a:pt x="1226206" y="778042"/>
                  </a:lnTo>
                  <a:lnTo>
                    <a:pt x="1190112" y="709863"/>
                  </a:lnTo>
                  <a:lnTo>
                    <a:pt x="1178080" y="645695"/>
                  </a:lnTo>
                  <a:lnTo>
                    <a:pt x="1238238" y="649705"/>
                  </a:lnTo>
                  <a:cubicBezTo>
                    <a:pt x="1252943" y="636337"/>
                    <a:pt x="1273165" y="628220"/>
                    <a:pt x="1282354" y="623372"/>
                  </a:cubicBezTo>
                  <a:cubicBezTo>
                    <a:pt x="1291543" y="618524"/>
                    <a:pt x="1286019" y="626923"/>
                    <a:pt x="1293371" y="620617"/>
                  </a:cubicBezTo>
                  <a:cubicBezTo>
                    <a:pt x="1300724" y="614311"/>
                    <a:pt x="1315436" y="597230"/>
                    <a:pt x="1326469" y="585537"/>
                  </a:cubicBezTo>
                  <a:lnTo>
                    <a:pt x="1418712" y="569495"/>
                  </a:lnTo>
                  <a:lnTo>
                    <a:pt x="1370585" y="513347"/>
                  </a:lnTo>
                  <a:lnTo>
                    <a:pt x="1322459" y="501316"/>
                  </a:lnTo>
                  <a:lnTo>
                    <a:pt x="1310427" y="453190"/>
                  </a:lnTo>
                  <a:lnTo>
                    <a:pt x="1214175" y="413084"/>
                  </a:lnTo>
                  <a:lnTo>
                    <a:pt x="1198133" y="457200"/>
                  </a:lnTo>
                  <a:lnTo>
                    <a:pt x="1218185" y="489284"/>
                  </a:lnTo>
                  <a:lnTo>
                    <a:pt x="1190112" y="557463"/>
                  </a:lnTo>
                  <a:lnTo>
                    <a:pt x="1141985" y="521369"/>
                  </a:lnTo>
                  <a:lnTo>
                    <a:pt x="1077817" y="545432"/>
                  </a:lnTo>
                  <a:lnTo>
                    <a:pt x="1013648" y="465221"/>
                  </a:lnTo>
                  <a:lnTo>
                    <a:pt x="965522" y="477253"/>
                  </a:lnTo>
                  <a:lnTo>
                    <a:pt x="925417" y="469232"/>
                  </a:lnTo>
                  <a:lnTo>
                    <a:pt x="885312" y="425116"/>
                  </a:lnTo>
                  <a:lnTo>
                    <a:pt x="817133" y="445169"/>
                  </a:lnTo>
                  <a:lnTo>
                    <a:pt x="785048" y="425116"/>
                  </a:lnTo>
                  <a:lnTo>
                    <a:pt x="789059" y="360947"/>
                  </a:lnTo>
                  <a:lnTo>
                    <a:pt x="750935" y="340654"/>
                  </a:lnTo>
                  <a:lnTo>
                    <a:pt x="778042" y="259186"/>
                  </a:lnTo>
                  <a:lnTo>
                    <a:pt x="758714" y="208547"/>
                  </a:lnTo>
                  <a:lnTo>
                    <a:pt x="532385" y="180474"/>
                  </a:lnTo>
                  <a:lnTo>
                    <a:pt x="524122" y="120558"/>
                  </a:lnTo>
                  <a:lnTo>
                    <a:pt x="484259" y="76200"/>
                  </a:lnTo>
                  <a:lnTo>
                    <a:pt x="504312" y="28074"/>
                  </a:lnTo>
                  <a:lnTo>
                    <a:pt x="400038" y="0"/>
                  </a:lnTo>
                  <a:lnTo>
                    <a:pt x="371964" y="64169"/>
                  </a:lnTo>
                  <a:lnTo>
                    <a:pt x="315817" y="80211"/>
                  </a:lnTo>
                  <a:lnTo>
                    <a:pt x="267690" y="64169"/>
                  </a:lnTo>
                  <a:lnTo>
                    <a:pt x="135343" y="136358"/>
                  </a:lnTo>
                  <a:lnTo>
                    <a:pt x="19038" y="232611"/>
                  </a:lnTo>
                  <a:lnTo>
                    <a:pt x="27059" y="284747"/>
                  </a:lnTo>
                  <a:lnTo>
                    <a:pt x="151385" y="376990"/>
                  </a:lnTo>
                  <a:lnTo>
                    <a:pt x="143364" y="449179"/>
                  </a:lnTo>
                  <a:lnTo>
                    <a:pt x="131333" y="529390"/>
                  </a:lnTo>
                  <a:lnTo>
                    <a:pt x="83206" y="529390"/>
                  </a:lnTo>
                  <a:lnTo>
                    <a:pt x="79196" y="633663"/>
                  </a:lnTo>
                  <a:lnTo>
                    <a:pt x="43101" y="657726"/>
                  </a:lnTo>
                  <a:lnTo>
                    <a:pt x="0" y="786063"/>
                  </a:lnTo>
                  <a:lnTo>
                    <a:pt x="31069" y="810126"/>
                  </a:lnTo>
                  <a:lnTo>
                    <a:pt x="31069" y="810126"/>
                  </a:lnTo>
                  <a:lnTo>
                    <a:pt x="79196" y="794084"/>
                  </a:lnTo>
                  <a:lnTo>
                    <a:pt x="67164" y="910390"/>
                  </a:lnTo>
                  <a:lnTo>
                    <a:pt x="143364" y="882316"/>
                  </a:lnTo>
                  <a:lnTo>
                    <a:pt x="207533" y="922421"/>
                  </a:lnTo>
                  <a:lnTo>
                    <a:pt x="247638" y="1006642"/>
                  </a:lnTo>
                  <a:lnTo>
                    <a:pt x="363943" y="1062790"/>
                  </a:lnTo>
                  <a:lnTo>
                    <a:pt x="383513" y="1144015"/>
                  </a:lnTo>
                  <a:lnTo>
                    <a:pt x="436133" y="1155032"/>
                  </a:lnTo>
                  <a:lnTo>
                    <a:pt x="440143" y="1122947"/>
                  </a:lnTo>
                  <a:lnTo>
                    <a:pt x="492280" y="1122947"/>
                  </a:lnTo>
                  <a:lnTo>
                    <a:pt x="436133" y="1046747"/>
                  </a:lnTo>
                  <a:lnTo>
                    <a:pt x="520354" y="1014663"/>
                  </a:lnTo>
                  <a:lnTo>
                    <a:pt x="572490" y="1058779"/>
                  </a:lnTo>
                  <a:lnTo>
                    <a:pt x="620617" y="1042737"/>
                  </a:lnTo>
                  <a:lnTo>
                    <a:pt x="636659" y="1090863"/>
                  </a:lnTo>
                  <a:lnTo>
                    <a:pt x="668743" y="1106905"/>
                  </a:lnTo>
                  <a:lnTo>
                    <a:pt x="717352" y="1043268"/>
                  </a:lnTo>
                  <a:lnTo>
                    <a:pt x="688796" y="934453"/>
                  </a:lnTo>
                  <a:lnTo>
                    <a:pt x="773017" y="910390"/>
                  </a:lnTo>
                  <a:lnTo>
                    <a:pt x="805101" y="986590"/>
                  </a:lnTo>
                  <a:lnTo>
                    <a:pt x="849217" y="1006642"/>
                  </a:lnTo>
                  <a:lnTo>
                    <a:pt x="1037712" y="98659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9" name="Freeform 14"/>
            <p:cNvSpPr/>
            <p:nvPr/>
          </p:nvSpPr>
          <p:spPr>
            <a:xfrm>
              <a:off x="5626100" y="3179763"/>
              <a:ext cx="1568450" cy="1192212"/>
            </a:xfrm>
            <a:custGeom>
              <a:avLst/>
              <a:gdLst>
                <a:gd name="connsiteX0" fmla="*/ 124327 w 1568116"/>
                <a:gd name="connsiteY0" fmla="*/ 1090864 h 1191127"/>
                <a:gd name="connsiteX1" fmla="*/ 208548 w 1568116"/>
                <a:gd name="connsiteY1" fmla="*/ 1191127 h 1191127"/>
                <a:gd name="connsiteX2" fmla="*/ 256674 w 1568116"/>
                <a:gd name="connsiteY2" fmla="*/ 1122948 h 1191127"/>
                <a:gd name="connsiteX3" fmla="*/ 324853 w 1568116"/>
                <a:gd name="connsiteY3" fmla="*/ 1014664 h 1191127"/>
                <a:gd name="connsiteX4" fmla="*/ 405064 w 1568116"/>
                <a:gd name="connsiteY4" fmla="*/ 994611 h 1191127"/>
                <a:gd name="connsiteX5" fmla="*/ 465221 w 1568116"/>
                <a:gd name="connsiteY5" fmla="*/ 974558 h 1191127"/>
                <a:gd name="connsiteX6" fmla="*/ 537411 w 1568116"/>
                <a:gd name="connsiteY6" fmla="*/ 1006642 h 1191127"/>
                <a:gd name="connsiteX7" fmla="*/ 565485 w 1568116"/>
                <a:gd name="connsiteY7" fmla="*/ 986590 h 1191127"/>
                <a:gd name="connsiteX8" fmla="*/ 589548 w 1568116"/>
                <a:gd name="connsiteY8" fmla="*/ 926432 h 1191127"/>
                <a:gd name="connsiteX9" fmla="*/ 677779 w 1568116"/>
                <a:gd name="connsiteY9" fmla="*/ 922421 h 1191127"/>
                <a:gd name="connsiteX10" fmla="*/ 701843 w 1568116"/>
                <a:gd name="connsiteY10" fmla="*/ 862264 h 1191127"/>
                <a:gd name="connsiteX11" fmla="*/ 782053 w 1568116"/>
                <a:gd name="connsiteY11" fmla="*/ 814137 h 1191127"/>
                <a:gd name="connsiteX12" fmla="*/ 802106 w 1568116"/>
                <a:gd name="connsiteY12" fmla="*/ 826169 h 1191127"/>
                <a:gd name="connsiteX13" fmla="*/ 874295 w 1568116"/>
                <a:gd name="connsiteY13" fmla="*/ 741948 h 1191127"/>
                <a:gd name="connsiteX14" fmla="*/ 966537 w 1568116"/>
                <a:gd name="connsiteY14" fmla="*/ 725906 h 1191127"/>
                <a:gd name="connsiteX15" fmla="*/ 1010653 w 1568116"/>
                <a:gd name="connsiteY15" fmla="*/ 729916 h 1191127"/>
                <a:gd name="connsiteX16" fmla="*/ 1022685 w 1568116"/>
                <a:gd name="connsiteY16" fmla="*/ 673769 h 1191127"/>
                <a:gd name="connsiteX17" fmla="*/ 1263316 w 1568116"/>
                <a:gd name="connsiteY17" fmla="*/ 557464 h 1191127"/>
                <a:gd name="connsiteX18" fmla="*/ 1207169 w 1568116"/>
                <a:gd name="connsiteY18" fmla="*/ 513348 h 1191127"/>
                <a:gd name="connsiteX19" fmla="*/ 1191127 w 1568116"/>
                <a:gd name="connsiteY19" fmla="*/ 461211 h 1191127"/>
                <a:gd name="connsiteX20" fmla="*/ 1271337 w 1568116"/>
                <a:gd name="connsiteY20" fmla="*/ 481264 h 1191127"/>
                <a:gd name="connsiteX21" fmla="*/ 1307432 w 1568116"/>
                <a:gd name="connsiteY21" fmla="*/ 465221 h 1191127"/>
                <a:gd name="connsiteX22" fmla="*/ 1375611 w 1568116"/>
                <a:gd name="connsiteY22" fmla="*/ 581527 h 1191127"/>
                <a:gd name="connsiteX23" fmla="*/ 1451811 w 1568116"/>
                <a:gd name="connsiteY23" fmla="*/ 633664 h 1191127"/>
                <a:gd name="connsiteX24" fmla="*/ 1443790 w 1568116"/>
                <a:gd name="connsiteY24" fmla="*/ 561474 h 1191127"/>
                <a:gd name="connsiteX25" fmla="*/ 1515979 w 1568116"/>
                <a:gd name="connsiteY25" fmla="*/ 485274 h 1191127"/>
                <a:gd name="connsiteX26" fmla="*/ 1560095 w 1568116"/>
                <a:gd name="connsiteY26" fmla="*/ 360948 h 1191127"/>
                <a:gd name="connsiteX27" fmla="*/ 1568116 w 1568116"/>
                <a:gd name="connsiteY27" fmla="*/ 260685 h 1191127"/>
                <a:gd name="connsiteX28" fmla="*/ 1515979 w 1568116"/>
                <a:gd name="connsiteY28" fmla="*/ 140369 h 1191127"/>
                <a:gd name="connsiteX29" fmla="*/ 1503948 w 1568116"/>
                <a:gd name="connsiteY29" fmla="*/ 84221 h 1191127"/>
                <a:gd name="connsiteX30" fmla="*/ 1407695 w 1568116"/>
                <a:gd name="connsiteY30" fmla="*/ 52137 h 1191127"/>
                <a:gd name="connsiteX31" fmla="*/ 1379621 w 1568116"/>
                <a:gd name="connsiteY31" fmla="*/ 20053 h 1191127"/>
                <a:gd name="connsiteX32" fmla="*/ 1351548 w 1568116"/>
                <a:gd name="connsiteY32" fmla="*/ 44116 h 1191127"/>
                <a:gd name="connsiteX33" fmla="*/ 1323474 w 1568116"/>
                <a:gd name="connsiteY33" fmla="*/ 28074 h 1191127"/>
                <a:gd name="connsiteX34" fmla="*/ 1183106 w 1568116"/>
                <a:gd name="connsiteY34" fmla="*/ 80211 h 1191127"/>
                <a:gd name="connsiteX35" fmla="*/ 1155032 w 1568116"/>
                <a:gd name="connsiteY35" fmla="*/ 52137 h 1191127"/>
                <a:gd name="connsiteX36" fmla="*/ 1074821 w 1568116"/>
                <a:gd name="connsiteY36" fmla="*/ 64169 h 1191127"/>
                <a:gd name="connsiteX37" fmla="*/ 1046748 w 1568116"/>
                <a:gd name="connsiteY37" fmla="*/ 196516 h 1191127"/>
                <a:gd name="connsiteX38" fmla="*/ 926432 w 1568116"/>
                <a:gd name="connsiteY38" fmla="*/ 224590 h 1191127"/>
                <a:gd name="connsiteX39" fmla="*/ 858253 w 1568116"/>
                <a:gd name="connsiteY39" fmla="*/ 208548 h 1191127"/>
                <a:gd name="connsiteX40" fmla="*/ 790074 w 1568116"/>
                <a:gd name="connsiteY40" fmla="*/ 216569 h 1191127"/>
                <a:gd name="connsiteX41" fmla="*/ 745958 w 1568116"/>
                <a:gd name="connsiteY41" fmla="*/ 156411 h 1191127"/>
                <a:gd name="connsiteX42" fmla="*/ 673769 w 1568116"/>
                <a:gd name="connsiteY42" fmla="*/ 208548 h 1191127"/>
                <a:gd name="connsiteX43" fmla="*/ 633664 w 1568116"/>
                <a:gd name="connsiteY43" fmla="*/ 180474 h 1191127"/>
                <a:gd name="connsiteX44" fmla="*/ 621632 w 1568116"/>
                <a:gd name="connsiteY44" fmla="*/ 92242 h 1191127"/>
                <a:gd name="connsiteX45" fmla="*/ 581527 w 1568116"/>
                <a:gd name="connsiteY45" fmla="*/ 28074 h 1191127"/>
                <a:gd name="connsiteX46" fmla="*/ 569495 w 1568116"/>
                <a:gd name="connsiteY46" fmla="*/ 16042 h 1191127"/>
                <a:gd name="connsiteX47" fmla="*/ 429127 w 1568116"/>
                <a:gd name="connsiteY47" fmla="*/ 20053 h 1191127"/>
                <a:gd name="connsiteX48" fmla="*/ 385011 w 1568116"/>
                <a:gd name="connsiteY48" fmla="*/ 0 h 1191127"/>
                <a:gd name="connsiteX49" fmla="*/ 332874 w 1568116"/>
                <a:gd name="connsiteY49" fmla="*/ 40106 h 1191127"/>
                <a:gd name="connsiteX50" fmla="*/ 236621 w 1568116"/>
                <a:gd name="connsiteY50" fmla="*/ 64169 h 1191127"/>
                <a:gd name="connsiteX51" fmla="*/ 124327 w 1568116"/>
                <a:gd name="connsiteY51" fmla="*/ 108285 h 1191127"/>
                <a:gd name="connsiteX52" fmla="*/ 104274 w 1568116"/>
                <a:gd name="connsiteY52" fmla="*/ 220579 h 1191127"/>
                <a:gd name="connsiteX53" fmla="*/ 132348 w 1568116"/>
                <a:gd name="connsiteY53" fmla="*/ 268706 h 1191127"/>
                <a:gd name="connsiteX54" fmla="*/ 104274 w 1568116"/>
                <a:gd name="connsiteY54" fmla="*/ 300790 h 1191127"/>
                <a:gd name="connsiteX55" fmla="*/ 164432 w 1568116"/>
                <a:gd name="connsiteY55" fmla="*/ 445169 h 1191127"/>
                <a:gd name="connsiteX56" fmla="*/ 192506 w 1568116"/>
                <a:gd name="connsiteY56" fmla="*/ 477253 h 1191127"/>
                <a:gd name="connsiteX57" fmla="*/ 208548 w 1568116"/>
                <a:gd name="connsiteY57" fmla="*/ 461211 h 1191127"/>
                <a:gd name="connsiteX58" fmla="*/ 292769 w 1568116"/>
                <a:gd name="connsiteY58" fmla="*/ 497306 h 1191127"/>
                <a:gd name="connsiteX59" fmla="*/ 296779 w 1568116"/>
                <a:gd name="connsiteY59" fmla="*/ 537411 h 1191127"/>
                <a:gd name="connsiteX60" fmla="*/ 360948 w 1568116"/>
                <a:gd name="connsiteY60" fmla="*/ 557464 h 1191127"/>
                <a:gd name="connsiteX61" fmla="*/ 381000 w 1568116"/>
                <a:gd name="connsiteY61" fmla="*/ 601579 h 1191127"/>
                <a:gd name="connsiteX62" fmla="*/ 292769 w 1568116"/>
                <a:gd name="connsiteY62" fmla="*/ 633664 h 1191127"/>
                <a:gd name="connsiteX63" fmla="*/ 212558 w 1568116"/>
                <a:gd name="connsiteY63" fmla="*/ 693821 h 1191127"/>
                <a:gd name="connsiteX64" fmla="*/ 160421 w 1568116"/>
                <a:gd name="connsiteY64" fmla="*/ 677779 h 1191127"/>
                <a:gd name="connsiteX65" fmla="*/ 196516 w 1568116"/>
                <a:gd name="connsiteY65" fmla="*/ 810127 h 1191127"/>
                <a:gd name="connsiteX66" fmla="*/ 132348 w 1568116"/>
                <a:gd name="connsiteY66" fmla="*/ 850232 h 1191127"/>
                <a:gd name="connsiteX67" fmla="*/ 132348 w 1568116"/>
                <a:gd name="connsiteY67" fmla="*/ 894348 h 1191127"/>
                <a:gd name="connsiteX68" fmla="*/ 80211 w 1568116"/>
                <a:gd name="connsiteY68" fmla="*/ 894348 h 1191127"/>
                <a:gd name="connsiteX69" fmla="*/ 48127 w 1568116"/>
                <a:gd name="connsiteY69" fmla="*/ 854242 h 1191127"/>
                <a:gd name="connsiteX70" fmla="*/ 0 w 1568116"/>
                <a:gd name="connsiteY70" fmla="*/ 946485 h 1191127"/>
                <a:gd name="connsiteX71" fmla="*/ 32085 w 1568116"/>
                <a:gd name="connsiteY71" fmla="*/ 974558 h 1191127"/>
                <a:gd name="connsiteX72" fmla="*/ 12032 w 1568116"/>
                <a:gd name="connsiteY72" fmla="*/ 1030706 h 1191127"/>
                <a:gd name="connsiteX73" fmla="*/ 36095 w 1568116"/>
                <a:gd name="connsiteY73" fmla="*/ 1054769 h 1191127"/>
                <a:gd name="connsiteX74" fmla="*/ 124327 w 1568116"/>
                <a:gd name="connsiteY74" fmla="*/ 1090864 h 1191127"/>
                <a:gd name="connsiteX0" fmla="*/ 124327 w 1568116"/>
                <a:gd name="connsiteY0" fmla="*/ 1090864 h 1191127"/>
                <a:gd name="connsiteX1" fmla="*/ 208548 w 1568116"/>
                <a:gd name="connsiteY1" fmla="*/ 1191127 h 1191127"/>
                <a:gd name="connsiteX2" fmla="*/ 256674 w 1568116"/>
                <a:gd name="connsiteY2" fmla="*/ 1122948 h 1191127"/>
                <a:gd name="connsiteX3" fmla="*/ 324853 w 1568116"/>
                <a:gd name="connsiteY3" fmla="*/ 1014664 h 1191127"/>
                <a:gd name="connsiteX4" fmla="*/ 405064 w 1568116"/>
                <a:gd name="connsiteY4" fmla="*/ 994611 h 1191127"/>
                <a:gd name="connsiteX5" fmla="*/ 465221 w 1568116"/>
                <a:gd name="connsiteY5" fmla="*/ 974558 h 1191127"/>
                <a:gd name="connsiteX6" fmla="*/ 537411 w 1568116"/>
                <a:gd name="connsiteY6" fmla="*/ 1006642 h 1191127"/>
                <a:gd name="connsiteX7" fmla="*/ 565485 w 1568116"/>
                <a:gd name="connsiteY7" fmla="*/ 986590 h 1191127"/>
                <a:gd name="connsiteX8" fmla="*/ 589548 w 1568116"/>
                <a:gd name="connsiteY8" fmla="*/ 926432 h 1191127"/>
                <a:gd name="connsiteX9" fmla="*/ 677779 w 1568116"/>
                <a:gd name="connsiteY9" fmla="*/ 922421 h 1191127"/>
                <a:gd name="connsiteX10" fmla="*/ 701843 w 1568116"/>
                <a:gd name="connsiteY10" fmla="*/ 862264 h 1191127"/>
                <a:gd name="connsiteX11" fmla="*/ 782053 w 1568116"/>
                <a:gd name="connsiteY11" fmla="*/ 814137 h 1191127"/>
                <a:gd name="connsiteX12" fmla="*/ 802106 w 1568116"/>
                <a:gd name="connsiteY12" fmla="*/ 826169 h 1191127"/>
                <a:gd name="connsiteX13" fmla="*/ 874295 w 1568116"/>
                <a:gd name="connsiteY13" fmla="*/ 741948 h 1191127"/>
                <a:gd name="connsiteX14" fmla="*/ 966537 w 1568116"/>
                <a:gd name="connsiteY14" fmla="*/ 725906 h 1191127"/>
                <a:gd name="connsiteX15" fmla="*/ 1010653 w 1568116"/>
                <a:gd name="connsiteY15" fmla="*/ 729916 h 1191127"/>
                <a:gd name="connsiteX16" fmla="*/ 1022685 w 1568116"/>
                <a:gd name="connsiteY16" fmla="*/ 673769 h 1191127"/>
                <a:gd name="connsiteX17" fmla="*/ 1263316 w 1568116"/>
                <a:gd name="connsiteY17" fmla="*/ 557464 h 1191127"/>
                <a:gd name="connsiteX18" fmla="*/ 1207169 w 1568116"/>
                <a:gd name="connsiteY18" fmla="*/ 513348 h 1191127"/>
                <a:gd name="connsiteX19" fmla="*/ 1191127 w 1568116"/>
                <a:gd name="connsiteY19" fmla="*/ 461211 h 1191127"/>
                <a:gd name="connsiteX20" fmla="*/ 1271337 w 1568116"/>
                <a:gd name="connsiteY20" fmla="*/ 481264 h 1191127"/>
                <a:gd name="connsiteX21" fmla="*/ 1307432 w 1568116"/>
                <a:gd name="connsiteY21" fmla="*/ 465221 h 1191127"/>
                <a:gd name="connsiteX22" fmla="*/ 1375611 w 1568116"/>
                <a:gd name="connsiteY22" fmla="*/ 581527 h 1191127"/>
                <a:gd name="connsiteX23" fmla="*/ 1451811 w 1568116"/>
                <a:gd name="connsiteY23" fmla="*/ 633664 h 1191127"/>
                <a:gd name="connsiteX24" fmla="*/ 1467853 w 1568116"/>
                <a:gd name="connsiteY24" fmla="*/ 565485 h 1191127"/>
                <a:gd name="connsiteX25" fmla="*/ 1515979 w 1568116"/>
                <a:gd name="connsiteY25" fmla="*/ 485274 h 1191127"/>
                <a:gd name="connsiteX26" fmla="*/ 1560095 w 1568116"/>
                <a:gd name="connsiteY26" fmla="*/ 360948 h 1191127"/>
                <a:gd name="connsiteX27" fmla="*/ 1568116 w 1568116"/>
                <a:gd name="connsiteY27" fmla="*/ 260685 h 1191127"/>
                <a:gd name="connsiteX28" fmla="*/ 1515979 w 1568116"/>
                <a:gd name="connsiteY28" fmla="*/ 140369 h 1191127"/>
                <a:gd name="connsiteX29" fmla="*/ 1503948 w 1568116"/>
                <a:gd name="connsiteY29" fmla="*/ 84221 h 1191127"/>
                <a:gd name="connsiteX30" fmla="*/ 1407695 w 1568116"/>
                <a:gd name="connsiteY30" fmla="*/ 52137 h 1191127"/>
                <a:gd name="connsiteX31" fmla="*/ 1379621 w 1568116"/>
                <a:gd name="connsiteY31" fmla="*/ 20053 h 1191127"/>
                <a:gd name="connsiteX32" fmla="*/ 1351548 w 1568116"/>
                <a:gd name="connsiteY32" fmla="*/ 44116 h 1191127"/>
                <a:gd name="connsiteX33" fmla="*/ 1323474 w 1568116"/>
                <a:gd name="connsiteY33" fmla="*/ 28074 h 1191127"/>
                <a:gd name="connsiteX34" fmla="*/ 1183106 w 1568116"/>
                <a:gd name="connsiteY34" fmla="*/ 80211 h 1191127"/>
                <a:gd name="connsiteX35" fmla="*/ 1155032 w 1568116"/>
                <a:gd name="connsiteY35" fmla="*/ 52137 h 1191127"/>
                <a:gd name="connsiteX36" fmla="*/ 1074821 w 1568116"/>
                <a:gd name="connsiteY36" fmla="*/ 64169 h 1191127"/>
                <a:gd name="connsiteX37" fmla="*/ 1046748 w 1568116"/>
                <a:gd name="connsiteY37" fmla="*/ 196516 h 1191127"/>
                <a:gd name="connsiteX38" fmla="*/ 926432 w 1568116"/>
                <a:gd name="connsiteY38" fmla="*/ 224590 h 1191127"/>
                <a:gd name="connsiteX39" fmla="*/ 858253 w 1568116"/>
                <a:gd name="connsiteY39" fmla="*/ 208548 h 1191127"/>
                <a:gd name="connsiteX40" fmla="*/ 790074 w 1568116"/>
                <a:gd name="connsiteY40" fmla="*/ 216569 h 1191127"/>
                <a:gd name="connsiteX41" fmla="*/ 745958 w 1568116"/>
                <a:gd name="connsiteY41" fmla="*/ 156411 h 1191127"/>
                <a:gd name="connsiteX42" fmla="*/ 673769 w 1568116"/>
                <a:gd name="connsiteY42" fmla="*/ 208548 h 1191127"/>
                <a:gd name="connsiteX43" fmla="*/ 633664 w 1568116"/>
                <a:gd name="connsiteY43" fmla="*/ 180474 h 1191127"/>
                <a:gd name="connsiteX44" fmla="*/ 621632 w 1568116"/>
                <a:gd name="connsiteY44" fmla="*/ 92242 h 1191127"/>
                <a:gd name="connsiteX45" fmla="*/ 581527 w 1568116"/>
                <a:gd name="connsiteY45" fmla="*/ 28074 h 1191127"/>
                <a:gd name="connsiteX46" fmla="*/ 569495 w 1568116"/>
                <a:gd name="connsiteY46" fmla="*/ 16042 h 1191127"/>
                <a:gd name="connsiteX47" fmla="*/ 429127 w 1568116"/>
                <a:gd name="connsiteY47" fmla="*/ 20053 h 1191127"/>
                <a:gd name="connsiteX48" fmla="*/ 385011 w 1568116"/>
                <a:gd name="connsiteY48" fmla="*/ 0 h 1191127"/>
                <a:gd name="connsiteX49" fmla="*/ 332874 w 1568116"/>
                <a:gd name="connsiteY49" fmla="*/ 40106 h 1191127"/>
                <a:gd name="connsiteX50" fmla="*/ 236621 w 1568116"/>
                <a:gd name="connsiteY50" fmla="*/ 64169 h 1191127"/>
                <a:gd name="connsiteX51" fmla="*/ 124327 w 1568116"/>
                <a:gd name="connsiteY51" fmla="*/ 108285 h 1191127"/>
                <a:gd name="connsiteX52" fmla="*/ 104274 w 1568116"/>
                <a:gd name="connsiteY52" fmla="*/ 220579 h 1191127"/>
                <a:gd name="connsiteX53" fmla="*/ 132348 w 1568116"/>
                <a:gd name="connsiteY53" fmla="*/ 268706 h 1191127"/>
                <a:gd name="connsiteX54" fmla="*/ 104274 w 1568116"/>
                <a:gd name="connsiteY54" fmla="*/ 300790 h 1191127"/>
                <a:gd name="connsiteX55" fmla="*/ 164432 w 1568116"/>
                <a:gd name="connsiteY55" fmla="*/ 445169 h 1191127"/>
                <a:gd name="connsiteX56" fmla="*/ 192506 w 1568116"/>
                <a:gd name="connsiteY56" fmla="*/ 477253 h 1191127"/>
                <a:gd name="connsiteX57" fmla="*/ 208548 w 1568116"/>
                <a:gd name="connsiteY57" fmla="*/ 461211 h 1191127"/>
                <a:gd name="connsiteX58" fmla="*/ 292769 w 1568116"/>
                <a:gd name="connsiteY58" fmla="*/ 497306 h 1191127"/>
                <a:gd name="connsiteX59" fmla="*/ 296779 w 1568116"/>
                <a:gd name="connsiteY59" fmla="*/ 537411 h 1191127"/>
                <a:gd name="connsiteX60" fmla="*/ 360948 w 1568116"/>
                <a:gd name="connsiteY60" fmla="*/ 557464 h 1191127"/>
                <a:gd name="connsiteX61" fmla="*/ 381000 w 1568116"/>
                <a:gd name="connsiteY61" fmla="*/ 601579 h 1191127"/>
                <a:gd name="connsiteX62" fmla="*/ 292769 w 1568116"/>
                <a:gd name="connsiteY62" fmla="*/ 633664 h 1191127"/>
                <a:gd name="connsiteX63" fmla="*/ 212558 w 1568116"/>
                <a:gd name="connsiteY63" fmla="*/ 693821 h 1191127"/>
                <a:gd name="connsiteX64" fmla="*/ 160421 w 1568116"/>
                <a:gd name="connsiteY64" fmla="*/ 677779 h 1191127"/>
                <a:gd name="connsiteX65" fmla="*/ 196516 w 1568116"/>
                <a:gd name="connsiteY65" fmla="*/ 810127 h 1191127"/>
                <a:gd name="connsiteX66" fmla="*/ 132348 w 1568116"/>
                <a:gd name="connsiteY66" fmla="*/ 850232 h 1191127"/>
                <a:gd name="connsiteX67" fmla="*/ 132348 w 1568116"/>
                <a:gd name="connsiteY67" fmla="*/ 894348 h 1191127"/>
                <a:gd name="connsiteX68" fmla="*/ 80211 w 1568116"/>
                <a:gd name="connsiteY68" fmla="*/ 894348 h 1191127"/>
                <a:gd name="connsiteX69" fmla="*/ 48127 w 1568116"/>
                <a:gd name="connsiteY69" fmla="*/ 854242 h 1191127"/>
                <a:gd name="connsiteX70" fmla="*/ 0 w 1568116"/>
                <a:gd name="connsiteY70" fmla="*/ 946485 h 1191127"/>
                <a:gd name="connsiteX71" fmla="*/ 32085 w 1568116"/>
                <a:gd name="connsiteY71" fmla="*/ 974558 h 1191127"/>
                <a:gd name="connsiteX72" fmla="*/ 12032 w 1568116"/>
                <a:gd name="connsiteY72" fmla="*/ 1030706 h 1191127"/>
                <a:gd name="connsiteX73" fmla="*/ 36095 w 1568116"/>
                <a:gd name="connsiteY73" fmla="*/ 1054769 h 1191127"/>
                <a:gd name="connsiteX74" fmla="*/ 124327 w 1568116"/>
                <a:gd name="connsiteY74" fmla="*/ 1090864 h 1191127"/>
                <a:gd name="connsiteX0" fmla="*/ 124327 w 1568116"/>
                <a:gd name="connsiteY0" fmla="*/ 1090864 h 1191127"/>
                <a:gd name="connsiteX1" fmla="*/ 208548 w 1568116"/>
                <a:gd name="connsiteY1" fmla="*/ 1191127 h 1191127"/>
                <a:gd name="connsiteX2" fmla="*/ 256674 w 1568116"/>
                <a:gd name="connsiteY2" fmla="*/ 1122948 h 1191127"/>
                <a:gd name="connsiteX3" fmla="*/ 324853 w 1568116"/>
                <a:gd name="connsiteY3" fmla="*/ 1014664 h 1191127"/>
                <a:gd name="connsiteX4" fmla="*/ 405064 w 1568116"/>
                <a:gd name="connsiteY4" fmla="*/ 994611 h 1191127"/>
                <a:gd name="connsiteX5" fmla="*/ 465221 w 1568116"/>
                <a:gd name="connsiteY5" fmla="*/ 974558 h 1191127"/>
                <a:gd name="connsiteX6" fmla="*/ 537411 w 1568116"/>
                <a:gd name="connsiteY6" fmla="*/ 1006642 h 1191127"/>
                <a:gd name="connsiteX7" fmla="*/ 565485 w 1568116"/>
                <a:gd name="connsiteY7" fmla="*/ 986590 h 1191127"/>
                <a:gd name="connsiteX8" fmla="*/ 589548 w 1568116"/>
                <a:gd name="connsiteY8" fmla="*/ 926432 h 1191127"/>
                <a:gd name="connsiteX9" fmla="*/ 677779 w 1568116"/>
                <a:gd name="connsiteY9" fmla="*/ 922421 h 1191127"/>
                <a:gd name="connsiteX10" fmla="*/ 701843 w 1568116"/>
                <a:gd name="connsiteY10" fmla="*/ 862264 h 1191127"/>
                <a:gd name="connsiteX11" fmla="*/ 782053 w 1568116"/>
                <a:gd name="connsiteY11" fmla="*/ 814137 h 1191127"/>
                <a:gd name="connsiteX12" fmla="*/ 802106 w 1568116"/>
                <a:gd name="connsiteY12" fmla="*/ 826169 h 1191127"/>
                <a:gd name="connsiteX13" fmla="*/ 874295 w 1568116"/>
                <a:gd name="connsiteY13" fmla="*/ 741948 h 1191127"/>
                <a:gd name="connsiteX14" fmla="*/ 966537 w 1568116"/>
                <a:gd name="connsiteY14" fmla="*/ 725906 h 1191127"/>
                <a:gd name="connsiteX15" fmla="*/ 1010653 w 1568116"/>
                <a:gd name="connsiteY15" fmla="*/ 729916 h 1191127"/>
                <a:gd name="connsiteX16" fmla="*/ 1022685 w 1568116"/>
                <a:gd name="connsiteY16" fmla="*/ 673769 h 1191127"/>
                <a:gd name="connsiteX17" fmla="*/ 1263316 w 1568116"/>
                <a:gd name="connsiteY17" fmla="*/ 557464 h 1191127"/>
                <a:gd name="connsiteX18" fmla="*/ 1207169 w 1568116"/>
                <a:gd name="connsiteY18" fmla="*/ 513348 h 1191127"/>
                <a:gd name="connsiteX19" fmla="*/ 1191127 w 1568116"/>
                <a:gd name="connsiteY19" fmla="*/ 461211 h 1191127"/>
                <a:gd name="connsiteX20" fmla="*/ 1271337 w 1568116"/>
                <a:gd name="connsiteY20" fmla="*/ 481264 h 1191127"/>
                <a:gd name="connsiteX21" fmla="*/ 1307432 w 1568116"/>
                <a:gd name="connsiteY21" fmla="*/ 465221 h 1191127"/>
                <a:gd name="connsiteX22" fmla="*/ 1375611 w 1568116"/>
                <a:gd name="connsiteY22" fmla="*/ 581527 h 1191127"/>
                <a:gd name="connsiteX23" fmla="*/ 1451811 w 1568116"/>
                <a:gd name="connsiteY23" fmla="*/ 633664 h 1191127"/>
                <a:gd name="connsiteX24" fmla="*/ 1467853 w 1568116"/>
                <a:gd name="connsiteY24" fmla="*/ 565485 h 1191127"/>
                <a:gd name="connsiteX25" fmla="*/ 1515979 w 1568116"/>
                <a:gd name="connsiteY25" fmla="*/ 485274 h 1191127"/>
                <a:gd name="connsiteX26" fmla="*/ 1560095 w 1568116"/>
                <a:gd name="connsiteY26" fmla="*/ 360948 h 1191127"/>
                <a:gd name="connsiteX27" fmla="*/ 1568116 w 1568116"/>
                <a:gd name="connsiteY27" fmla="*/ 260685 h 1191127"/>
                <a:gd name="connsiteX28" fmla="*/ 1515979 w 1568116"/>
                <a:gd name="connsiteY28" fmla="*/ 140369 h 1191127"/>
                <a:gd name="connsiteX29" fmla="*/ 1503948 w 1568116"/>
                <a:gd name="connsiteY29" fmla="*/ 84221 h 1191127"/>
                <a:gd name="connsiteX30" fmla="*/ 1407695 w 1568116"/>
                <a:gd name="connsiteY30" fmla="*/ 52137 h 1191127"/>
                <a:gd name="connsiteX31" fmla="*/ 1379621 w 1568116"/>
                <a:gd name="connsiteY31" fmla="*/ 20053 h 1191127"/>
                <a:gd name="connsiteX32" fmla="*/ 1351548 w 1568116"/>
                <a:gd name="connsiteY32" fmla="*/ 44116 h 1191127"/>
                <a:gd name="connsiteX33" fmla="*/ 1323474 w 1568116"/>
                <a:gd name="connsiteY33" fmla="*/ 28074 h 1191127"/>
                <a:gd name="connsiteX34" fmla="*/ 1183106 w 1568116"/>
                <a:gd name="connsiteY34" fmla="*/ 80211 h 1191127"/>
                <a:gd name="connsiteX35" fmla="*/ 1155032 w 1568116"/>
                <a:gd name="connsiteY35" fmla="*/ 52137 h 1191127"/>
                <a:gd name="connsiteX36" fmla="*/ 1074821 w 1568116"/>
                <a:gd name="connsiteY36" fmla="*/ 64169 h 1191127"/>
                <a:gd name="connsiteX37" fmla="*/ 1046748 w 1568116"/>
                <a:gd name="connsiteY37" fmla="*/ 196516 h 1191127"/>
                <a:gd name="connsiteX38" fmla="*/ 926432 w 1568116"/>
                <a:gd name="connsiteY38" fmla="*/ 224590 h 1191127"/>
                <a:gd name="connsiteX39" fmla="*/ 858253 w 1568116"/>
                <a:gd name="connsiteY39" fmla="*/ 208548 h 1191127"/>
                <a:gd name="connsiteX40" fmla="*/ 790074 w 1568116"/>
                <a:gd name="connsiteY40" fmla="*/ 216569 h 1191127"/>
                <a:gd name="connsiteX41" fmla="*/ 745958 w 1568116"/>
                <a:gd name="connsiteY41" fmla="*/ 156411 h 1191127"/>
                <a:gd name="connsiteX42" fmla="*/ 673769 w 1568116"/>
                <a:gd name="connsiteY42" fmla="*/ 208548 h 1191127"/>
                <a:gd name="connsiteX43" fmla="*/ 633664 w 1568116"/>
                <a:gd name="connsiteY43" fmla="*/ 180474 h 1191127"/>
                <a:gd name="connsiteX44" fmla="*/ 621632 w 1568116"/>
                <a:gd name="connsiteY44" fmla="*/ 92242 h 1191127"/>
                <a:gd name="connsiteX45" fmla="*/ 581527 w 1568116"/>
                <a:gd name="connsiteY45" fmla="*/ 28074 h 1191127"/>
                <a:gd name="connsiteX46" fmla="*/ 569495 w 1568116"/>
                <a:gd name="connsiteY46" fmla="*/ 16042 h 1191127"/>
                <a:gd name="connsiteX47" fmla="*/ 429127 w 1568116"/>
                <a:gd name="connsiteY47" fmla="*/ 20053 h 1191127"/>
                <a:gd name="connsiteX48" fmla="*/ 385011 w 1568116"/>
                <a:gd name="connsiteY48" fmla="*/ 0 h 1191127"/>
                <a:gd name="connsiteX49" fmla="*/ 332874 w 1568116"/>
                <a:gd name="connsiteY49" fmla="*/ 40106 h 1191127"/>
                <a:gd name="connsiteX50" fmla="*/ 236621 w 1568116"/>
                <a:gd name="connsiteY50" fmla="*/ 64169 h 1191127"/>
                <a:gd name="connsiteX51" fmla="*/ 132590 w 1568116"/>
                <a:gd name="connsiteY51" fmla="*/ 89005 h 1191127"/>
                <a:gd name="connsiteX52" fmla="*/ 104274 w 1568116"/>
                <a:gd name="connsiteY52" fmla="*/ 220579 h 1191127"/>
                <a:gd name="connsiteX53" fmla="*/ 132348 w 1568116"/>
                <a:gd name="connsiteY53" fmla="*/ 268706 h 1191127"/>
                <a:gd name="connsiteX54" fmla="*/ 104274 w 1568116"/>
                <a:gd name="connsiteY54" fmla="*/ 300790 h 1191127"/>
                <a:gd name="connsiteX55" fmla="*/ 164432 w 1568116"/>
                <a:gd name="connsiteY55" fmla="*/ 445169 h 1191127"/>
                <a:gd name="connsiteX56" fmla="*/ 192506 w 1568116"/>
                <a:gd name="connsiteY56" fmla="*/ 477253 h 1191127"/>
                <a:gd name="connsiteX57" fmla="*/ 208548 w 1568116"/>
                <a:gd name="connsiteY57" fmla="*/ 461211 h 1191127"/>
                <a:gd name="connsiteX58" fmla="*/ 292769 w 1568116"/>
                <a:gd name="connsiteY58" fmla="*/ 497306 h 1191127"/>
                <a:gd name="connsiteX59" fmla="*/ 296779 w 1568116"/>
                <a:gd name="connsiteY59" fmla="*/ 537411 h 1191127"/>
                <a:gd name="connsiteX60" fmla="*/ 360948 w 1568116"/>
                <a:gd name="connsiteY60" fmla="*/ 557464 h 1191127"/>
                <a:gd name="connsiteX61" fmla="*/ 381000 w 1568116"/>
                <a:gd name="connsiteY61" fmla="*/ 601579 h 1191127"/>
                <a:gd name="connsiteX62" fmla="*/ 292769 w 1568116"/>
                <a:gd name="connsiteY62" fmla="*/ 633664 h 1191127"/>
                <a:gd name="connsiteX63" fmla="*/ 212558 w 1568116"/>
                <a:gd name="connsiteY63" fmla="*/ 693821 h 1191127"/>
                <a:gd name="connsiteX64" fmla="*/ 160421 w 1568116"/>
                <a:gd name="connsiteY64" fmla="*/ 677779 h 1191127"/>
                <a:gd name="connsiteX65" fmla="*/ 196516 w 1568116"/>
                <a:gd name="connsiteY65" fmla="*/ 810127 h 1191127"/>
                <a:gd name="connsiteX66" fmla="*/ 132348 w 1568116"/>
                <a:gd name="connsiteY66" fmla="*/ 850232 h 1191127"/>
                <a:gd name="connsiteX67" fmla="*/ 132348 w 1568116"/>
                <a:gd name="connsiteY67" fmla="*/ 894348 h 1191127"/>
                <a:gd name="connsiteX68" fmla="*/ 80211 w 1568116"/>
                <a:gd name="connsiteY68" fmla="*/ 894348 h 1191127"/>
                <a:gd name="connsiteX69" fmla="*/ 48127 w 1568116"/>
                <a:gd name="connsiteY69" fmla="*/ 854242 h 1191127"/>
                <a:gd name="connsiteX70" fmla="*/ 0 w 1568116"/>
                <a:gd name="connsiteY70" fmla="*/ 946485 h 1191127"/>
                <a:gd name="connsiteX71" fmla="*/ 32085 w 1568116"/>
                <a:gd name="connsiteY71" fmla="*/ 974558 h 1191127"/>
                <a:gd name="connsiteX72" fmla="*/ 12032 w 1568116"/>
                <a:gd name="connsiteY72" fmla="*/ 1030706 h 1191127"/>
                <a:gd name="connsiteX73" fmla="*/ 36095 w 1568116"/>
                <a:gd name="connsiteY73" fmla="*/ 1054769 h 1191127"/>
                <a:gd name="connsiteX74" fmla="*/ 124327 w 1568116"/>
                <a:gd name="connsiteY74" fmla="*/ 1090864 h 119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568116" h="1191127">
                  <a:moveTo>
                    <a:pt x="124327" y="1090864"/>
                  </a:moveTo>
                  <a:lnTo>
                    <a:pt x="208548" y="1191127"/>
                  </a:lnTo>
                  <a:lnTo>
                    <a:pt x="256674" y="1122948"/>
                  </a:lnTo>
                  <a:lnTo>
                    <a:pt x="324853" y="1014664"/>
                  </a:lnTo>
                  <a:lnTo>
                    <a:pt x="405064" y="994611"/>
                  </a:lnTo>
                  <a:lnTo>
                    <a:pt x="465221" y="974558"/>
                  </a:lnTo>
                  <a:lnTo>
                    <a:pt x="537411" y="1006642"/>
                  </a:lnTo>
                  <a:lnTo>
                    <a:pt x="565485" y="986590"/>
                  </a:lnTo>
                  <a:lnTo>
                    <a:pt x="589548" y="926432"/>
                  </a:lnTo>
                  <a:lnTo>
                    <a:pt x="677779" y="922421"/>
                  </a:lnTo>
                  <a:lnTo>
                    <a:pt x="701843" y="862264"/>
                  </a:lnTo>
                  <a:lnTo>
                    <a:pt x="782053" y="814137"/>
                  </a:lnTo>
                  <a:lnTo>
                    <a:pt x="802106" y="826169"/>
                  </a:lnTo>
                  <a:lnTo>
                    <a:pt x="874295" y="741948"/>
                  </a:lnTo>
                  <a:lnTo>
                    <a:pt x="966537" y="725906"/>
                  </a:lnTo>
                  <a:lnTo>
                    <a:pt x="1010653" y="729916"/>
                  </a:lnTo>
                  <a:lnTo>
                    <a:pt x="1022685" y="673769"/>
                  </a:lnTo>
                  <a:lnTo>
                    <a:pt x="1263316" y="557464"/>
                  </a:lnTo>
                  <a:lnTo>
                    <a:pt x="1207169" y="513348"/>
                  </a:lnTo>
                  <a:lnTo>
                    <a:pt x="1191127" y="461211"/>
                  </a:lnTo>
                  <a:lnTo>
                    <a:pt x="1271337" y="481264"/>
                  </a:lnTo>
                  <a:lnTo>
                    <a:pt x="1307432" y="465221"/>
                  </a:lnTo>
                  <a:lnTo>
                    <a:pt x="1375611" y="581527"/>
                  </a:lnTo>
                  <a:lnTo>
                    <a:pt x="1451811" y="633664"/>
                  </a:lnTo>
                  <a:lnTo>
                    <a:pt x="1467853" y="565485"/>
                  </a:lnTo>
                  <a:lnTo>
                    <a:pt x="1515979" y="485274"/>
                  </a:lnTo>
                  <a:lnTo>
                    <a:pt x="1560095" y="360948"/>
                  </a:lnTo>
                  <a:lnTo>
                    <a:pt x="1568116" y="260685"/>
                  </a:lnTo>
                  <a:lnTo>
                    <a:pt x="1515979" y="140369"/>
                  </a:lnTo>
                  <a:lnTo>
                    <a:pt x="1503948" y="84221"/>
                  </a:lnTo>
                  <a:lnTo>
                    <a:pt x="1407695" y="52137"/>
                  </a:lnTo>
                  <a:lnTo>
                    <a:pt x="1379621" y="20053"/>
                  </a:lnTo>
                  <a:lnTo>
                    <a:pt x="1351548" y="44116"/>
                  </a:lnTo>
                  <a:lnTo>
                    <a:pt x="1323474" y="28074"/>
                  </a:lnTo>
                  <a:lnTo>
                    <a:pt x="1183106" y="80211"/>
                  </a:lnTo>
                  <a:lnTo>
                    <a:pt x="1155032" y="52137"/>
                  </a:lnTo>
                  <a:lnTo>
                    <a:pt x="1074821" y="64169"/>
                  </a:lnTo>
                  <a:lnTo>
                    <a:pt x="1046748" y="196516"/>
                  </a:lnTo>
                  <a:lnTo>
                    <a:pt x="926432" y="224590"/>
                  </a:lnTo>
                  <a:lnTo>
                    <a:pt x="858253" y="208548"/>
                  </a:lnTo>
                  <a:lnTo>
                    <a:pt x="790074" y="216569"/>
                  </a:lnTo>
                  <a:lnTo>
                    <a:pt x="745958" y="156411"/>
                  </a:lnTo>
                  <a:lnTo>
                    <a:pt x="673769" y="208548"/>
                  </a:lnTo>
                  <a:lnTo>
                    <a:pt x="633664" y="180474"/>
                  </a:lnTo>
                  <a:lnTo>
                    <a:pt x="621632" y="92242"/>
                  </a:lnTo>
                  <a:lnTo>
                    <a:pt x="581527" y="28074"/>
                  </a:lnTo>
                  <a:lnTo>
                    <a:pt x="569495" y="16042"/>
                  </a:lnTo>
                  <a:lnTo>
                    <a:pt x="429127" y="20053"/>
                  </a:lnTo>
                  <a:lnTo>
                    <a:pt x="385011" y="0"/>
                  </a:lnTo>
                  <a:lnTo>
                    <a:pt x="332874" y="40106"/>
                  </a:lnTo>
                  <a:lnTo>
                    <a:pt x="236621" y="64169"/>
                  </a:lnTo>
                  <a:lnTo>
                    <a:pt x="132590" y="89005"/>
                  </a:lnTo>
                  <a:lnTo>
                    <a:pt x="104274" y="220579"/>
                  </a:lnTo>
                  <a:lnTo>
                    <a:pt x="132348" y="268706"/>
                  </a:lnTo>
                  <a:lnTo>
                    <a:pt x="104274" y="300790"/>
                  </a:lnTo>
                  <a:lnTo>
                    <a:pt x="164432" y="445169"/>
                  </a:lnTo>
                  <a:lnTo>
                    <a:pt x="192506" y="477253"/>
                  </a:lnTo>
                  <a:lnTo>
                    <a:pt x="208548" y="461211"/>
                  </a:lnTo>
                  <a:lnTo>
                    <a:pt x="292769" y="497306"/>
                  </a:lnTo>
                  <a:lnTo>
                    <a:pt x="296779" y="537411"/>
                  </a:lnTo>
                  <a:lnTo>
                    <a:pt x="360948" y="557464"/>
                  </a:lnTo>
                  <a:lnTo>
                    <a:pt x="381000" y="601579"/>
                  </a:lnTo>
                  <a:lnTo>
                    <a:pt x="292769" y="633664"/>
                  </a:lnTo>
                  <a:lnTo>
                    <a:pt x="212558" y="693821"/>
                  </a:lnTo>
                  <a:lnTo>
                    <a:pt x="160421" y="677779"/>
                  </a:lnTo>
                  <a:lnTo>
                    <a:pt x="196516" y="810127"/>
                  </a:lnTo>
                  <a:lnTo>
                    <a:pt x="132348" y="850232"/>
                  </a:lnTo>
                  <a:lnTo>
                    <a:pt x="132348" y="894348"/>
                  </a:lnTo>
                  <a:lnTo>
                    <a:pt x="80211" y="894348"/>
                  </a:lnTo>
                  <a:lnTo>
                    <a:pt x="48127" y="854242"/>
                  </a:lnTo>
                  <a:lnTo>
                    <a:pt x="0" y="946485"/>
                  </a:lnTo>
                  <a:lnTo>
                    <a:pt x="32085" y="974558"/>
                  </a:lnTo>
                  <a:lnTo>
                    <a:pt x="12032" y="1030706"/>
                  </a:lnTo>
                  <a:lnTo>
                    <a:pt x="36095" y="1054769"/>
                  </a:lnTo>
                  <a:lnTo>
                    <a:pt x="124327" y="1090864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0" name="Freeform 17"/>
            <p:cNvSpPr/>
            <p:nvPr/>
          </p:nvSpPr>
          <p:spPr>
            <a:xfrm>
              <a:off x="4940300" y="2105025"/>
              <a:ext cx="1295400" cy="1660525"/>
            </a:xfrm>
            <a:custGeom>
              <a:avLst/>
              <a:gdLst>
                <a:gd name="connsiteX0" fmla="*/ 1251285 w 1295400"/>
                <a:gd name="connsiteY0" fmla="*/ 1078832 h 1660358"/>
                <a:gd name="connsiteX1" fmla="*/ 1295400 w 1295400"/>
                <a:gd name="connsiteY1" fmla="*/ 1042737 h 1660358"/>
                <a:gd name="connsiteX2" fmla="*/ 1267327 w 1295400"/>
                <a:gd name="connsiteY2" fmla="*/ 898358 h 1660358"/>
                <a:gd name="connsiteX3" fmla="*/ 1235243 w 1295400"/>
                <a:gd name="connsiteY3" fmla="*/ 910390 h 1660358"/>
                <a:gd name="connsiteX4" fmla="*/ 1187116 w 1295400"/>
                <a:gd name="connsiteY4" fmla="*/ 866274 h 1660358"/>
                <a:gd name="connsiteX5" fmla="*/ 1106906 w 1295400"/>
                <a:gd name="connsiteY5" fmla="*/ 862263 h 1660358"/>
                <a:gd name="connsiteX6" fmla="*/ 1026695 w 1295400"/>
                <a:gd name="connsiteY6" fmla="*/ 794085 h 1660358"/>
                <a:gd name="connsiteX7" fmla="*/ 998621 w 1295400"/>
                <a:gd name="connsiteY7" fmla="*/ 830179 h 1660358"/>
                <a:gd name="connsiteX8" fmla="*/ 870285 w 1295400"/>
                <a:gd name="connsiteY8" fmla="*/ 782053 h 1660358"/>
                <a:gd name="connsiteX9" fmla="*/ 822158 w 1295400"/>
                <a:gd name="connsiteY9" fmla="*/ 701842 h 1660358"/>
                <a:gd name="connsiteX10" fmla="*/ 810127 w 1295400"/>
                <a:gd name="connsiteY10" fmla="*/ 589548 h 1660358"/>
                <a:gd name="connsiteX11" fmla="*/ 842211 w 1295400"/>
                <a:gd name="connsiteY11" fmla="*/ 529390 h 1660358"/>
                <a:gd name="connsiteX12" fmla="*/ 830179 w 1295400"/>
                <a:gd name="connsiteY12" fmla="*/ 461211 h 1660358"/>
                <a:gd name="connsiteX13" fmla="*/ 850232 w 1295400"/>
                <a:gd name="connsiteY13" fmla="*/ 417095 h 1660358"/>
                <a:gd name="connsiteX14" fmla="*/ 802106 w 1295400"/>
                <a:gd name="connsiteY14" fmla="*/ 397042 h 1660358"/>
                <a:gd name="connsiteX15" fmla="*/ 762000 w 1295400"/>
                <a:gd name="connsiteY15" fmla="*/ 429127 h 1660358"/>
                <a:gd name="connsiteX16" fmla="*/ 757990 w 1295400"/>
                <a:gd name="connsiteY16" fmla="*/ 368969 h 1660358"/>
                <a:gd name="connsiteX17" fmla="*/ 798095 w 1295400"/>
                <a:gd name="connsiteY17" fmla="*/ 308811 h 1660358"/>
                <a:gd name="connsiteX18" fmla="*/ 830179 w 1295400"/>
                <a:gd name="connsiteY18" fmla="*/ 300790 h 1660358"/>
                <a:gd name="connsiteX19" fmla="*/ 798095 w 1295400"/>
                <a:gd name="connsiteY19" fmla="*/ 232611 h 1660358"/>
                <a:gd name="connsiteX20" fmla="*/ 810127 w 1295400"/>
                <a:gd name="connsiteY20" fmla="*/ 172453 h 1660358"/>
                <a:gd name="connsiteX21" fmla="*/ 786064 w 1295400"/>
                <a:gd name="connsiteY21" fmla="*/ 116306 h 1660358"/>
                <a:gd name="connsiteX22" fmla="*/ 753979 w 1295400"/>
                <a:gd name="connsiteY22" fmla="*/ 132348 h 1660358"/>
                <a:gd name="connsiteX23" fmla="*/ 745958 w 1295400"/>
                <a:gd name="connsiteY23" fmla="*/ 108285 h 1660358"/>
                <a:gd name="connsiteX24" fmla="*/ 693821 w 1295400"/>
                <a:gd name="connsiteY24" fmla="*/ 128337 h 1660358"/>
                <a:gd name="connsiteX25" fmla="*/ 601579 w 1295400"/>
                <a:gd name="connsiteY25" fmla="*/ 92242 h 1660358"/>
                <a:gd name="connsiteX26" fmla="*/ 601579 w 1295400"/>
                <a:gd name="connsiteY26" fmla="*/ 44116 h 1660358"/>
                <a:gd name="connsiteX27" fmla="*/ 537411 w 1295400"/>
                <a:gd name="connsiteY27" fmla="*/ 16042 h 1660358"/>
                <a:gd name="connsiteX28" fmla="*/ 537411 w 1295400"/>
                <a:gd name="connsiteY28" fmla="*/ 16042 h 1660358"/>
                <a:gd name="connsiteX29" fmla="*/ 481264 w 1295400"/>
                <a:gd name="connsiteY29" fmla="*/ 0 h 1660358"/>
                <a:gd name="connsiteX30" fmla="*/ 457200 w 1295400"/>
                <a:gd name="connsiteY30" fmla="*/ 0 h 1660358"/>
                <a:gd name="connsiteX31" fmla="*/ 457200 w 1295400"/>
                <a:gd name="connsiteY31" fmla="*/ 88232 h 1660358"/>
                <a:gd name="connsiteX32" fmla="*/ 304800 w 1295400"/>
                <a:gd name="connsiteY32" fmla="*/ 124327 h 1660358"/>
                <a:gd name="connsiteX33" fmla="*/ 212558 w 1295400"/>
                <a:gd name="connsiteY33" fmla="*/ 76200 h 1660358"/>
                <a:gd name="connsiteX34" fmla="*/ 176464 w 1295400"/>
                <a:gd name="connsiteY34" fmla="*/ 152400 h 1660358"/>
                <a:gd name="connsiteX35" fmla="*/ 88232 w 1295400"/>
                <a:gd name="connsiteY35" fmla="*/ 136358 h 1660358"/>
                <a:gd name="connsiteX36" fmla="*/ 112295 w 1295400"/>
                <a:gd name="connsiteY36" fmla="*/ 232611 h 1660358"/>
                <a:gd name="connsiteX37" fmla="*/ 212558 w 1295400"/>
                <a:gd name="connsiteY37" fmla="*/ 413085 h 1660358"/>
                <a:gd name="connsiteX38" fmla="*/ 180474 w 1295400"/>
                <a:gd name="connsiteY38" fmla="*/ 449179 h 1660358"/>
                <a:gd name="connsiteX39" fmla="*/ 248653 w 1295400"/>
                <a:gd name="connsiteY39" fmla="*/ 529390 h 1660358"/>
                <a:gd name="connsiteX40" fmla="*/ 224590 w 1295400"/>
                <a:gd name="connsiteY40" fmla="*/ 577516 h 1660358"/>
                <a:gd name="connsiteX41" fmla="*/ 248653 w 1295400"/>
                <a:gd name="connsiteY41" fmla="*/ 629653 h 1660358"/>
                <a:gd name="connsiteX42" fmla="*/ 212558 w 1295400"/>
                <a:gd name="connsiteY42" fmla="*/ 653716 h 1660358"/>
                <a:gd name="connsiteX43" fmla="*/ 240632 w 1295400"/>
                <a:gd name="connsiteY43" fmla="*/ 685800 h 1660358"/>
                <a:gd name="connsiteX44" fmla="*/ 212558 w 1295400"/>
                <a:gd name="connsiteY44" fmla="*/ 786063 h 1660358"/>
                <a:gd name="connsiteX45" fmla="*/ 4011 w 1295400"/>
                <a:gd name="connsiteY45" fmla="*/ 826169 h 1660358"/>
                <a:gd name="connsiteX46" fmla="*/ 24064 w 1295400"/>
                <a:gd name="connsiteY46" fmla="*/ 862263 h 1660358"/>
                <a:gd name="connsiteX47" fmla="*/ 0 w 1295400"/>
                <a:gd name="connsiteY47" fmla="*/ 986590 h 1660358"/>
                <a:gd name="connsiteX48" fmla="*/ 40106 w 1295400"/>
                <a:gd name="connsiteY48" fmla="*/ 1026695 h 1660358"/>
                <a:gd name="connsiteX49" fmla="*/ 56148 w 1295400"/>
                <a:gd name="connsiteY49" fmla="*/ 1110916 h 1660358"/>
                <a:gd name="connsiteX50" fmla="*/ 156411 w 1295400"/>
                <a:gd name="connsiteY50" fmla="*/ 1134979 h 1660358"/>
                <a:gd name="connsiteX51" fmla="*/ 156411 w 1295400"/>
                <a:gd name="connsiteY51" fmla="*/ 1179095 h 1660358"/>
                <a:gd name="connsiteX52" fmla="*/ 188495 w 1295400"/>
                <a:gd name="connsiteY52" fmla="*/ 1235242 h 1660358"/>
                <a:gd name="connsiteX53" fmla="*/ 192506 w 1295400"/>
                <a:gd name="connsiteY53" fmla="*/ 1291390 h 1660358"/>
                <a:gd name="connsiteX54" fmla="*/ 421106 w 1295400"/>
                <a:gd name="connsiteY54" fmla="*/ 1319463 h 1660358"/>
                <a:gd name="connsiteX55" fmla="*/ 441158 w 1295400"/>
                <a:gd name="connsiteY55" fmla="*/ 1387642 h 1660358"/>
                <a:gd name="connsiteX56" fmla="*/ 413085 w 1295400"/>
                <a:gd name="connsiteY56" fmla="*/ 1463842 h 1660358"/>
                <a:gd name="connsiteX57" fmla="*/ 445169 w 1295400"/>
                <a:gd name="connsiteY57" fmla="*/ 1471863 h 1660358"/>
                <a:gd name="connsiteX58" fmla="*/ 449179 w 1295400"/>
                <a:gd name="connsiteY58" fmla="*/ 1532021 h 1660358"/>
                <a:gd name="connsiteX59" fmla="*/ 477253 w 1295400"/>
                <a:gd name="connsiteY59" fmla="*/ 1540042 h 1660358"/>
                <a:gd name="connsiteX60" fmla="*/ 545432 w 1295400"/>
                <a:gd name="connsiteY60" fmla="*/ 1536032 h 1660358"/>
                <a:gd name="connsiteX61" fmla="*/ 601579 w 1295400"/>
                <a:gd name="connsiteY61" fmla="*/ 1584158 h 1660358"/>
                <a:gd name="connsiteX62" fmla="*/ 673769 w 1295400"/>
                <a:gd name="connsiteY62" fmla="*/ 1576137 h 1660358"/>
                <a:gd name="connsiteX63" fmla="*/ 741948 w 1295400"/>
                <a:gd name="connsiteY63" fmla="*/ 1644316 h 1660358"/>
                <a:gd name="connsiteX64" fmla="*/ 822158 w 1295400"/>
                <a:gd name="connsiteY64" fmla="*/ 1644316 h 1660358"/>
                <a:gd name="connsiteX65" fmla="*/ 862264 w 1295400"/>
                <a:gd name="connsiteY65" fmla="*/ 1660358 h 1660358"/>
                <a:gd name="connsiteX66" fmla="*/ 878306 w 1295400"/>
                <a:gd name="connsiteY66" fmla="*/ 1596190 h 1660358"/>
                <a:gd name="connsiteX67" fmla="*/ 850232 w 1295400"/>
                <a:gd name="connsiteY67" fmla="*/ 1548063 h 1660358"/>
                <a:gd name="connsiteX68" fmla="*/ 870285 w 1295400"/>
                <a:gd name="connsiteY68" fmla="*/ 1536032 h 1660358"/>
                <a:gd name="connsiteX69" fmla="*/ 790074 w 1295400"/>
                <a:gd name="connsiteY69" fmla="*/ 1379621 h 1660358"/>
                <a:gd name="connsiteX70" fmla="*/ 818148 w 1295400"/>
                <a:gd name="connsiteY70" fmla="*/ 1339516 h 1660358"/>
                <a:gd name="connsiteX71" fmla="*/ 786064 w 1295400"/>
                <a:gd name="connsiteY71" fmla="*/ 1279358 h 1660358"/>
                <a:gd name="connsiteX72" fmla="*/ 814137 w 1295400"/>
                <a:gd name="connsiteY72" fmla="*/ 1167063 h 1660358"/>
                <a:gd name="connsiteX73" fmla="*/ 1042737 w 1295400"/>
                <a:gd name="connsiteY73" fmla="*/ 1098885 h 1660358"/>
                <a:gd name="connsiteX74" fmla="*/ 1090864 w 1295400"/>
                <a:gd name="connsiteY74" fmla="*/ 1074821 h 1660358"/>
                <a:gd name="connsiteX75" fmla="*/ 1126958 w 1295400"/>
                <a:gd name="connsiteY75" fmla="*/ 1086853 h 1660358"/>
                <a:gd name="connsiteX76" fmla="*/ 1251285 w 1295400"/>
                <a:gd name="connsiteY76" fmla="*/ 1078832 h 166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95400" h="1660358">
                  <a:moveTo>
                    <a:pt x="1251285" y="1078832"/>
                  </a:moveTo>
                  <a:lnTo>
                    <a:pt x="1295400" y="1042737"/>
                  </a:lnTo>
                  <a:lnTo>
                    <a:pt x="1267327" y="898358"/>
                  </a:lnTo>
                  <a:lnTo>
                    <a:pt x="1235243" y="910390"/>
                  </a:lnTo>
                  <a:lnTo>
                    <a:pt x="1187116" y="866274"/>
                  </a:lnTo>
                  <a:lnTo>
                    <a:pt x="1106906" y="862263"/>
                  </a:lnTo>
                  <a:lnTo>
                    <a:pt x="1026695" y="794085"/>
                  </a:lnTo>
                  <a:lnTo>
                    <a:pt x="998621" y="830179"/>
                  </a:lnTo>
                  <a:lnTo>
                    <a:pt x="870285" y="782053"/>
                  </a:lnTo>
                  <a:lnTo>
                    <a:pt x="822158" y="701842"/>
                  </a:lnTo>
                  <a:lnTo>
                    <a:pt x="810127" y="589548"/>
                  </a:lnTo>
                  <a:lnTo>
                    <a:pt x="842211" y="529390"/>
                  </a:lnTo>
                  <a:lnTo>
                    <a:pt x="830179" y="461211"/>
                  </a:lnTo>
                  <a:lnTo>
                    <a:pt x="850232" y="417095"/>
                  </a:lnTo>
                  <a:lnTo>
                    <a:pt x="802106" y="397042"/>
                  </a:lnTo>
                  <a:lnTo>
                    <a:pt x="762000" y="429127"/>
                  </a:lnTo>
                  <a:lnTo>
                    <a:pt x="757990" y="368969"/>
                  </a:lnTo>
                  <a:lnTo>
                    <a:pt x="798095" y="308811"/>
                  </a:lnTo>
                  <a:lnTo>
                    <a:pt x="830179" y="300790"/>
                  </a:lnTo>
                  <a:lnTo>
                    <a:pt x="798095" y="232611"/>
                  </a:lnTo>
                  <a:lnTo>
                    <a:pt x="810127" y="172453"/>
                  </a:lnTo>
                  <a:lnTo>
                    <a:pt x="786064" y="116306"/>
                  </a:lnTo>
                  <a:lnTo>
                    <a:pt x="753979" y="132348"/>
                  </a:lnTo>
                  <a:lnTo>
                    <a:pt x="745958" y="108285"/>
                  </a:lnTo>
                  <a:lnTo>
                    <a:pt x="693821" y="128337"/>
                  </a:lnTo>
                  <a:lnTo>
                    <a:pt x="601579" y="92242"/>
                  </a:lnTo>
                  <a:lnTo>
                    <a:pt x="601579" y="44116"/>
                  </a:lnTo>
                  <a:lnTo>
                    <a:pt x="537411" y="16042"/>
                  </a:lnTo>
                  <a:lnTo>
                    <a:pt x="537411" y="16042"/>
                  </a:lnTo>
                  <a:lnTo>
                    <a:pt x="481264" y="0"/>
                  </a:lnTo>
                  <a:lnTo>
                    <a:pt x="457200" y="0"/>
                  </a:lnTo>
                  <a:lnTo>
                    <a:pt x="457200" y="88232"/>
                  </a:lnTo>
                  <a:lnTo>
                    <a:pt x="304800" y="124327"/>
                  </a:lnTo>
                  <a:lnTo>
                    <a:pt x="212558" y="76200"/>
                  </a:lnTo>
                  <a:lnTo>
                    <a:pt x="176464" y="152400"/>
                  </a:lnTo>
                  <a:lnTo>
                    <a:pt x="88232" y="136358"/>
                  </a:lnTo>
                  <a:lnTo>
                    <a:pt x="112295" y="232611"/>
                  </a:lnTo>
                  <a:lnTo>
                    <a:pt x="212558" y="413085"/>
                  </a:lnTo>
                  <a:lnTo>
                    <a:pt x="180474" y="449179"/>
                  </a:lnTo>
                  <a:lnTo>
                    <a:pt x="248653" y="529390"/>
                  </a:lnTo>
                  <a:lnTo>
                    <a:pt x="224590" y="577516"/>
                  </a:lnTo>
                  <a:lnTo>
                    <a:pt x="248653" y="629653"/>
                  </a:lnTo>
                  <a:lnTo>
                    <a:pt x="212558" y="653716"/>
                  </a:lnTo>
                  <a:lnTo>
                    <a:pt x="240632" y="685800"/>
                  </a:lnTo>
                  <a:lnTo>
                    <a:pt x="212558" y="786063"/>
                  </a:lnTo>
                  <a:lnTo>
                    <a:pt x="4011" y="826169"/>
                  </a:lnTo>
                  <a:lnTo>
                    <a:pt x="24064" y="862263"/>
                  </a:lnTo>
                  <a:lnTo>
                    <a:pt x="0" y="986590"/>
                  </a:lnTo>
                  <a:lnTo>
                    <a:pt x="40106" y="1026695"/>
                  </a:lnTo>
                  <a:lnTo>
                    <a:pt x="56148" y="1110916"/>
                  </a:lnTo>
                  <a:lnTo>
                    <a:pt x="156411" y="1134979"/>
                  </a:lnTo>
                  <a:lnTo>
                    <a:pt x="156411" y="1179095"/>
                  </a:lnTo>
                  <a:lnTo>
                    <a:pt x="188495" y="1235242"/>
                  </a:lnTo>
                  <a:lnTo>
                    <a:pt x="192506" y="1291390"/>
                  </a:lnTo>
                  <a:lnTo>
                    <a:pt x="421106" y="1319463"/>
                  </a:lnTo>
                  <a:lnTo>
                    <a:pt x="441158" y="1387642"/>
                  </a:lnTo>
                  <a:lnTo>
                    <a:pt x="413085" y="1463842"/>
                  </a:lnTo>
                  <a:lnTo>
                    <a:pt x="445169" y="1471863"/>
                  </a:lnTo>
                  <a:lnTo>
                    <a:pt x="449179" y="1532021"/>
                  </a:lnTo>
                  <a:lnTo>
                    <a:pt x="477253" y="1540042"/>
                  </a:lnTo>
                  <a:lnTo>
                    <a:pt x="545432" y="1536032"/>
                  </a:lnTo>
                  <a:lnTo>
                    <a:pt x="601579" y="1584158"/>
                  </a:lnTo>
                  <a:lnTo>
                    <a:pt x="673769" y="1576137"/>
                  </a:lnTo>
                  <a:lnTo>
                    <a:pt x="741948" y="1644316"/>
                  </a:lnTo>
                  <a:lnTo>
                    <a:pt x="822158" y="1644316"/>
                  </a:lnTo>
                  <a:lnTo>
                    <a:pt x="862264" y="1660358"/>
                  </a:lnTo>
                  <a:lnTo>
                    <a:pt x="878306" y="1596190"/>
                  </a:lnTo>
                  <a:lnTo>
                    <a:pt x="850232" y="1548063"/>
                  </a:lnTo>
                  <a:lnTo>
                    <a:pt x="870285" y="1536032"/>
                  </a:lnTo>
                  <a:lnTo>
                    <a:pt x="790074" y="1379621"/>
                  </a:lnTo>
                  <a:lnTo>
                    <a:pt x="818148" y="1339516"/>
                  </a:lnTo>
                  <a:lnTo>
                    <a:pt x="786064" y="1279358"/>
                  </a:lnTo>
                  <a:lnTo>
                    <a:pt x="814137" y="1167063"/>
                  </a:lnTo>
                  <a:lnTo>
                    <a:pt x="1042737" y="1098885"/>
                  </a:lnTo>
                  <a:lnTo>
                    <a:pt x="1090864" y="1074821"/>
                  </a:lnTo>
                  <a:lnTo>
                    <a:pt x="1126958" y="1086853"/>
                  </a:lnTo>
                  <a:lnTo>
                    <a:pt x="1251285" y="10788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1" name="Freeform 19"/>
            <p:cNvSpPr/>
            <p:nvPr/>
          </p:nvSpPr>
          <p:spPr>
            <a:xfrm>
              <a:off x="6176963" y="2357438"/>
              <a:ext cx="312737" cy="261937"/>
            </a:xfrm>
            <a:custGeom>
              <a:avLst/>
              <a:gdLst>
                <a:gd name="connsiteX0" fmla="*/ 168442 w 312821"/>
                <a:gd name="connsiteY0" fmla="*/ 0 h 260685"/>
                <a:gd name="connsiteX1" fmla="*/ 124326 w 312821"/>
                <a:gd name="connsiteY1" fmla="*/ 52137 h 260685"/>
                <a:gd name="connsiteX2" fmla="*/ 124326 w 312821"/>
                <a:gd name="connsiteY2" fmla="*/ 52137 h 260685"/>
                <a:gd name="connsiteX3" fmla="*/ 12031 w 312821"/>
                <a:gd name="connsiteY3" fmla="*/ 92243 h 260685"/>
                <a:gd name="connsiteX4" fmla="*/ 40105 w 312821"/>
                <a:gd name="connsiteY4" fmla="*/ 156411 h 260685"/>
                <a:gd name="connsiteX5" fmla="*/ 0 w 312821"/>
                <a:gd name="connsiteY5" fmla="*/ 192506 h 260685"/>
                <a:gd name="connsiteX6" fmla="*/ 0 w 312821"/>
                <a:gd name="connsiteY6" fmla="*/ 240632 h 260685"/>
                <a:gd name="connsiteX7" fmla="*/ 32084 w 312821"/>
                <a:gd name="connsiteY7" fmla="*/ 260685 h 260685"/>
                <a:gd name="connsiteX8" fmla="*/ 68178 w 312821"/>
                <a:gd name="connsiteY8" fmla="*/ 220579 h 260685"/>
                <a:gd name="connsiteX9" fmla="*/ 148389 w 312821"/>
                <a:gd name="connsiteY9" fmla="*/ 260685 h 260685"/>
                <a:gd name="connsiteX10" fmla="*/ 164431 w 312821"/>
                <a:gd name="connsiteY10" fmla="*/ 204537 h 260685"/>
                <a:gd name="connsiteX11" fmla="*/ 276726 w 312821"/>
                <a:gd name="connsiteY11" fmla="*/ 252664 h 260685"/>
                <a:gd name="connsiteX12" fmla="*/ 312821 w 312821"/>
                <a:gd name="connsiteY12" fmla="*/ 188495 h 260685"/>
                <a:gd name="connsiteX13" fmla="*/ 260684 w 312821"/>
                <a:gd name="connsiteY13" fmla="*/ 132348 h 260685"/>
                <a:gd name="connsiteX14" fmla="*/ 252663 w 312821"/>
                <a:gd name="connsiteY14" fmla="*/ 92243 h 260685"/>
                <a:gd name="connsiteX15" fmla="*/ 168442 w 312821"/>
                <a:gd name="connsiteY15" fmla="*/ 0 h 26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2821" h="260685">
                  <a:moveTo>
                    <a:pt x="168442" y="0"/>
                  </a:moveTo>
                  <a:lnTo>
                    <a:pt x="124326" y="52137"/>
                  </a:lnTo>
                  <a:lnTo>
                    <a:pt x="124326" y="52137"/>
                  </a:lnTo>
                  <a:lnTo>
                    <a:pt x="12031" y="92243"/>
                  </a:lnTo>
                  <a:lnTo>
                    <a:pt x="40105" y="156411"/>
                  </a:lnTo>
                  <a:lnTo>
                    <a:pt x="0" y="192506"/>
                  </a:lnTo>
                  <a:lnTo>
                    <a:pt x="0" y="240632"/>
                  </a:lnTo>
                  <a:lnTo>
                    <a:pt x="32084" y="260685"/>
                  </a:lnTo>
                  <a:lnTo>
                    <a:pt x="68178" y="220579"/>
                  </a:lnTo>
                  <a:lnTo>
                    <a:pt x="148389" y="260685"/>
                  </a:lnTo>
                  <a:lnTo>
                    <a:pt x="164431" y="204537"/>
                  </a:lnTo>
                  <a:lnTo>
                    <a:pt x="276726" y="252664"/>
                  </a:lnTo>
                  <a:lnTo>
                    <a:pt x="312821" y="188495"/>
                  </a:lnTo>
                  <a:lnTo>
                    <a:pt x="260684" y="132348"/>
                  </a:lnTo>
                  <a:lnTo>
                    <a:pt x="252663" y="92243"/>
                  </a:lnTo>
                  <a:lnTo>
                    <a:pt x="16844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2" name="Freeform 20"/>
            <p:cNvSpPr/>
            <p:nvPr/>
          </p:nvSpPr>
          <p:spPr>
            <a:xfrm>
              <a:off x="4524375" y="1539875"/>
              <a:ext cx="307975" cy="276225"/>
            </a:xfrm>
            <a:custGeom>
              <a:avLst/>
              <a:gdLst>
                <a:gd name="connsiteX0" fmla="*/ 308810 w 308810"/>
                <a:gd name="connsiteY0" fmla="*/ 252663 h 276726"/>
                <a:gd name="connsiteX1" fmla="*/ 208547 w 308810"/>
                <a:gd name="connsiteY1" fmla="*/ 140369 h 276726"/>
                <a:gd name="connsiteX2" fmla="*/ 248652 w 308810"/>
                <a:gd name="connsiteY2" fmla="*/ 88232 h 276726"/>
                <a:gd name="connsiteX3" fmla="*/ 216568 w 308810"/>
                <a:gd name="connsiteY3" fmla="*/ 48126 h 276726"/>
                <a:gd name="connsiteX4" fmla="*/ 220579 w 308810"/>
                <a:gd name="connsiteY4" fmla="*/ 0 h 276726"/>
                <a:gd name="connsiteX5" fmla="*/ 164431 w 308810"/>
                <a:gd name="connsiteY5" fmla="*/ 56147 h 276726"/>
                <a:gd name="connsiteX6" fmla="*/ 100263 w 308810"/>
                <a:gd name="connsiteY6" fmla="*/ 92242 h 276726"/>
                <a:gd name="connsiteX7" fmla="*/ 100263 w 308810"/>
                <a:gd name="connsiteY7" fmla="*/ 92242 h 276726"/>
                <a:gd name="connsiteX8" fmla="*/ 60158 w 308810"/>
                <a:gd name="connsiteY8" fmla="*/ 116305 h 276726"/>
                <a:gd name="connsiteX9" fmla="*/ 28073 w 308810"/>
                <a:gd name="connsiteY9" fmla="*/ 92242 h 276726"/>
                <a:gd name="connsiteX10" fmla="*/ 0 w 308810"/>
                <a:gd name="connsiteY10" fmla="*/ 136358 h 276726"/>
                <a:gd name="connsiteX11" fmla="*/ 48126 w 308810"/>
                <a:gd name="connsiteY11" fmla="*/ 240632 h 276726"/>
                <a:gd name="connsiteX12" fmla="*/ 100263 w 308810"/>
                <a:gd name="connsiteY12" fmla="*/ 224590 h 276726"/>
                <a:gd name="connsiteX13" fmla="*/ 124326 w 308810"/>
                <a:gd name="connsiteY13" fmla="*/ 264695 h 276726"/>
                <a:gd name="connsiteX14" fmla="*/ 168442 w 308810"/>
                <a:gd name="connsiteY14" fmla="*/ 232611 h 276726"/>
                <a:gd name="connsiteX15" fmla="*/ 232610 w 308810"/>
                <a:gd name="connsiteY15" fmla="*/ 276726 h 276726"/>
                <a:gd name="connsiteX16" fmla="*/ 308810 w 308810"/>
                <a:gd name="connsiteY16" fmla="*/ 252663 h 27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8810" h="276726">
                  <a:moveTo>
                    <a:pt x="308810" y="252663"/>
                  </a:moveTo>
                  <a:lnTo>
                    <a:pt x="208547" y="140369"/>
                  </a:lnTo>
                  <a:lnTo>
                    <a:pt x="248652" y="88232"/>
                  </a:lnTo>
                  <a:lnTo>
                    <a:pt x="216568" y="48126"/>
                  </a:lnTo>
                  <a:lnTo>
                    <a:pt x="220579" y="0"/>
                  </a:lnTo>
                  <a:lnTo>
                    <a:pt x="164431" y="56147"/>
                  </a:lnTo>
                  <a:lnTo>
                    <a:pt x="100263" y="92242"/>
                  </a:lnTo>
                  <a:lnTo>
                    <a:pt x="100263" y="92242"/>
                  </a:lnTo>
                  <a:lnTo>
                    <a:pt x="60158" y="116305"/>
                  </a:lnTo>
                  <a:lnTo>
                    <a:pt x="28073" y="92242"/>
                  </a:lnTo>
                  <a:lnTo>
                    <a:pt x="0" y="136358"/>
                  </a:lnTo>
                  <a:lnTo>
                    <a:pt x="48126" y="240632"/>
                  </a:lnTo>
                  <a:lnTo>
                    <a:pt x="100263" y="224590"/>
                  </a:lnTo>
                  <a:lnTo>
                    <a:pt x="124326" y="264695"/>
                  </a:lnTo>
                  <a:lnTo>
                    <a:pt x="168442" y="232611"/>
                  </a:lnTo>
                  <a:lnTo>
                    <a:pt x="232610" y="276726"/>
                  </a:lnTo>
                  <a:lnTo>
                    <a:pt x="308810" y="252663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3" name="Freeform 21"/>
            <p:cNvSpPr/>
            <p:nvPr/>
          </p:nvSpPr>
          <p:spPr>
            <a:xfrm>
              <a:off x="3998913" y="588963"/>
              <a:ext cx="1174750" cy="1227137"/>
            </a:xfrm>
            <a:custGeom>
              <a:avLst/>
              <a:gdLst>
                <a:gd name="connsiteX0" fmla="*/ 946484 w 1175084"/>
                <a:gd name="connsiteY0" fmla="*/ 1227221 h 1227221"/>
                <a:gd name="connsiteX1" fmla="*/ 966537 w 1175084"/>
                <a:gd name="connsiteY1" fmla="*/ 1167064 h 1227221"/>
                <a:gd name="connsiteX2" fmla="*/ 994610 w 1175084"/>
                <a:gd name="connsiteY2" fmla="*/ 1171074 h 1227221"/>
                <a:gd name="connsiteX3" fmla="*/ 1102894 w 1175084"/>
                <a:gd name="connsiteY3" fmla="*/ 1046748 h 1227221"/>
                <a:gd name="connsiteX4" fmla="*/ 1118937 w 1175084"/>
                <a:gd name="connsiteY4" fmla="*/ 982579 h 1227221"/>
                <a:gd name="connsiteX5" fmla="*/ 1058779 w 1175084"/>
                <a:gd name="connsiteY5" fmla="*/ 966537 h 1227221"/>
                <a:gd name="connsiteX6" fmla="*/ 1026694 w 1175084"/>
                <a:gd name="connsiteY6" fmla="*/ 934453 h 1227221"/>
                <a:gd name="connsiteX7" fmla="*/ 1014663 w 1175084"/>
                <a:gd name="connsiteY7" fmla="*/ 854242 h 1227221"/>
                <a:gd name="connsiteX8" fmla="*/ 1090863 w 1175084"/>
                <a:gd name="connsiteY8" fmla="*/ 814137 h 1227221"/>
                <a:gd name="connsiteX9" fmla="*/ 1074821 w 1175084"/>
                <a:gd name="connsiteY9" fmla="*/ 745958 h 1227221"/>
                <a:gd name="connsiteX10" fmla="*/ 1030705 w 1175084"/>
                <a:gd name="connsiteY10" fmla="*/ 733927 h 1227221"/>
                <a:gd name="connsiteX11" fmla="*/ 1010652 w 1175084"/>
                <a:gd name="connsiteY11" fmla="*/ 669758 h 1227221"/>
                <a:gd name="connsiteX12" fmla="*/ 1058779 w 1175084"/>
                <a:gd name="connsiteY12" fmla="*/ 665748 h 1227221"/>
                <a:gd name="connsiteX13" fmla="*/ 1094873 w 1175084"/>
                <a:gd name="connsiteY13" fmla="*/ 685800 h 1227221"/>
                <a:gd name="connsiteX14" fmla="*/ 1171073 w 1175084"/>
                <a:gd name="connsiteY14" fmla="*/ 573506 h 1227221"/>
                <a:gd name="connsiteX15" fmla="*/ 1175084 w 1175084"/>
                <a:gd name="connsiteY15" fmla="*/ 441158 h 1227221"/>
                <a:gd name="connsiteX16" fmla="*/ 1090863 w 1175084"/>
                <a:gd name="connsiteY16" fmla="*/ 441158 h 1227221"/>
                <a:gd name="connsiteX17" fmla="*/ 1014663 w 1175084"/>
                <a:gd name="connsiteY17" fmla="*/ 501316 h 1227221"/>
                <a:gd name="connsiteX18" fmla="*/ 978568 w 1175084"/>
                <a:gd name="connsiteY18" fmla="*/ 489285 h 1227221"/>
                <a:gd name="connsiteX19" fmla="*/ 934452 w 1175084"/>
                <a:gd name="connsiteY19" fmla="*/ 445169 h 1227221"/>
                <a:gd name="connsiteX20" fmla="*/ 802105 w 1175084"/>
                <a:gd name="connsiteY20" fmla="*/ 393032 h 1227221"/>
                <a:gd name="connsiteX21" fmla="*/ 713873 w 1175084"/>
                <a:gd name="connsiteY21" fmla="*/ 473242 h 1227221"/>
                <a:gd name="connsiteX22" fmla="*/ 745958 w 1175084"/>
                <a:gd name="connsiteY22" fmla="*/ 385011 h 1227221"/>
                <a:gd name="connsiteX23" fmla="*/ 713873 w 1175084"/>
                <a:gd name="connsiteY23" fmla="*/ 352927 h 1227221"/>
                <a:gd name="connsiteX24" fmla="*/ 605589 w 1175084"/>
                <a:gd name="connsiteY24" fmla="*/ 389021 h 1227221"/>
                <a:gd name="connsiteX25" fmla="*/ 581526 w 1175084"/>
                <a:gd name="connsiteY25" fmla="*/ 364958 h 1227221"/>
                <a:gd name="connsiteX26" fmla="*/ 665747 w 1175084"/>
                <a:gd name="connsiteY26" fmla="*/ 328864 h 1227221"/>
                <a:gd name="connsiteX27" fmla="*/ 661737 w 1175084"/>
                <a:gd name="connsiteY27" fmla="*/ 228600 h 1227221"/>
                <a:gd name="connsiteX28" fmla="*/ 629652 w 1175084"/>
                <a:gd name="connsiteY28" fmla="*/ 100264 h 1227221"/>
                <a:gd name="connsiteX29" fmla="*/ 593558 w 1175084"/>
                <a:gd name="connsiteY29" fmla="*/ 144379 h 1227221"/>
                <a:gd name="connsiteX30" fmla="*/ 481263 w 1175084"/>
                <a:gd name="connsiteY30" fmla="*/ 60158 h 1227221"/>
                <a:gd name="connsiteX31" fmla="*/ 469231 w 1175084"/>
                <a:gd name="connsiteY31" fmla="*/ 28074 h 1227221"/>
                <a:gd name="connsiteX32" fmla="*/ 381000 w 1175084"/>
                <a:gd name="connsiteY32" fmla="*/ 88232 h 1227221"/>
                <a:gd name="connsiteX33" fmla="*/ 316831 w 1175084"/>
                <a:gd name="connsiteY33" fmla="*/ 100264 h 1227221"/>
                <a:gd name="connsiteX34" fmla="*/ 304800 w 1175084"/>
                <a:gd name="connsiteY34" fmla="*/ 60158 h 1227221"/>
                <a:gd name="connsiteX35" fmla="*/ 152400 w 1175084"/>
                <a:gd name="connsiteY35" fmla="*/ 8021 h 1227221"/>
                <a:gd name="connsiteX36" fmla="*/ 36094 w 1175084"/>
                <a:gd name="connsiteY36" fmla="*/ 0 h 1227221"/>
                <a:gd name="connsiteX37" fmla="*/ 16042 w 1175084"/>
                <a:gd name="connsiteY37" fmla="*/ 64169 h 1227221"/>
                <a:gd name="connsiteX38" fmla="*/ 96252 w 1175084"/>
                <a:gd name="connsiteY38" fmla="*/ 212558 h 1227221"/>
                <a:gd name="connsiteX39" fmla="*/ 172452 w 1175084"/>
                <a:gd name="connsiteY39" fmla="*/ 300790 h 1227221"/>
                <a:gd name="connsiteX40" fmla="*/ 208547 w 1175084"/>
                <a:gd name="connsiteY40" fmla="*/ 364958 h 1227221"/>
                <a:gd name="connsiteX41" fmla="*/ 140368 w 1175084"/>
                <a:gd name="connsiteY41" fmla="*/ 417095 h 1227221"/>
                <a:gd name="connsiteX42" fmla="*/ 64168 w 1175084"/>
                <a:gd name="connsiteY42" fmla="*/ 417095 h 1227221"/>
                <a:gd name="connsiteX43" fmla="*/ 40105 w 1175084"/>
                <a:gd name="connsiteY43" fmla="*/ 465221 h 1227221"/>
                <a:gd name="connsiteX44" fmla="*/ 0 w 1175084"/>
                <a:gd name="connsiteY44" fmla="*/ 457200 h 1227221"/>
                <a:gd name="connsiteX45" fmla="*/ 16042 w 1175084"/>
                <a:gd name="connsiteY45" fmla="*/ 501316 h 1227221"/>
                <a:gd name="connsiteX46" fmla="*/ 48126 w 1175084"/>
                <a:gd name="connsiteY46" fmla="*/ 525379 h 1227221"/>
                <a:gd name="connsiteX47" fmla="*/ 100263 w 1175084"/>
                <a:gd name="connsiteY47" fmla="*/ 505327 h 1227221"/>
                <a:gd name="connsiteX48" fmla="*/ 104273 w 1175084"/>
                <a:gd name="connsiteY48" fmla="*/ 625642 h 1227221"/>
                <a:gd name="connsiteX49" fmla="*/ 156410 w 1175084"/>
                <a:gd name="connsiteY49" fmla="*/ 637674 h 1227221"/>
                <a:gd name="connsiteX50" fmla="*/ 184484 w 1175084"/>
                <a:gd name="connsiteY50" fmla="*/ 725906 h 1227221"/>
                <a:gd name="connsiteX51" fmla="*/ 140368 w 1175084"/>
                <a:gd name="connsiteY51" fmla="*/ 705853 h 1227221"/>
                <a:gd name="connsiteX52" fmla="*/ 120316 w 1175084"/>
                <a:gd name="connsiteY52" fmla="*/ 725906 h 1227221"/>
                <a:gd name="connsiteX53" fmla="*/ 152400 w 1175084"/>
                <a:gd name="connsiteY53" fmla="*/ 822158 h 1227221"/>
                <a:gd name="connsiteX54" fmla="*/ 200526 w 1175084"/>
                <a:gd name="connsiteY54" fmla="*/ 838200 h 1227221"/>
                <a:gd name="connsiteX55" fmla="*/ 308810 w 1175084"/>
                <a:gd name="connsiteY55" fmla="*/ 838200 h 1227221"/>
                <a:gd name="connsiteX56" fmla="*/ 429126 w 1175084"/>
                <a:gd name="connsiteY56" fmla="*/ 994611 h 1227221"/>
                <a:gd name="connsiteX57" fmla="*/ 453189 w 1175084"/>
                <a:gd name="connsiteY57" fmla="*/ 1062790 h 1227221"/>
                <a:gd name="connsiteX58" fmla="*/ 517358 w 1175084"/>
                <a:gd name="connsiteY58" fmla="*/ 1098885 h 1227221"/>
                <a:gd name="connsiteX59" fmla="*/ 581526 w 1175084"/>
                <a:gd name="connsiteY59" fmla="*/ 1058779 h 1227221"/>
                <a:gd name="connsiteX60" fmla="*/ 613610 w 1175084"/>
                <a:gd name="connsiteY60" fmla="*/ 1054769 h 1227221"/>
                <a:gd name="connsiteX61" fmla="*/ 757989 w 1175084"/>
                <a:gd name="connsiteY61" fmla="*/ 946485 h 1227221"/>
                <a:gd name="connsiteX62" fmla="*/ 757989 w 1175084"/>
                <a:gd name="connsiteY62" fmla="*/ 1014664 h 1227221"/>
                <a:gd name="connsiteX63" fmla="*/ 778042 w 1175084"/>
                <a:gd name="connsiteY63" fmla="*/ 1046748 h 1227221"/>
                <a:gd name="connsiteX64" fmla="*/ 737937 w 1175084"/>
                <a:gd name="connsiteY64" fmla="*/ 1082842 h 1227221"/>
                <a:gd name="connsiteX65" fmla="*/ 834189 w 1175084"/>
                <a:gd name="connsiteY65" fmla="*/ 1215190 h 1227221"/>
                <a:gd name="connsiteX66" fmla="*/ 946484 w 1175084"/>
                <a:gd name="connsiteY66" fmla="*/ 1227221 h 1227221"/>
                <a:gd name="connsiteX0" fmla="*/ 946484 w 1175084"/>
                <a:gd name="connsiteY0" fmla="*/ 1227221 h 1227221"/>
                <a:gd name="connsiteX1" fmla="*/ 994610 w 1175084"/>
                <a:gd name="connsiteY1" fmla="*/ 1171074 h 1227221"/>
                <a:gd name="connsiteX2" fmla="*/ 1102894 w 1175084"/>
                <a:gd name="connsiteY2" fmla="*/ 1046748 h 1227221"/>
                <a:gd name="connsiteX3" fmla="*/ 1118937 w 1175084"/>
                <a:gd name="connsiteY3" fmla="*/ 982579 h 1227221"/>
                <a:gd name="connsiteX4" fmla="*/ 1058779 w 1175084"/>
                <a:gd name="connsiteY4" fmla="*/ 966537 h 1227221"/>
                <a:gd name="connsiteX5" fmla="*/ 1026694 w 1175084"/>
                <a:gd name="connsiteY5" fmla="*/ 934453 h 1227221"/>
                <a:gd name="connsiteX6" fmla="*/ 1014663 w 1175084"/>
                <a:gd name="connsiteY6" fmla="*/ 854242 h 1227221"/>
                <a:gd name="connsiteX7" fmla="*/ 1090863 w 1175084"/>
                <a:gd name="connsiteY7" fmla="*/ 814137 h 1227221"/>
                <a:gd name="connsiteX8" fmla="*/ 1074821 w 1175084"/>
                <a:gd name="connsiteY8" fmla="*/ 745958 h 1227221"/>
                <a:gd name="connsiteX9" fmla="*/ 1030705 w 1175084"/>
                <a:gd name="connsiteY9" fmla="*/ 733927 h 1227221"/>
                <a:gd name="connsiteX10" fmla="*/ 1010652 w 1175084"/>
                <a:gd name="connsiteY10" fmla="*/ 669758 h 1227221"/>
                <a:gd name="connsiteX11" fmla="*/ 1058779 w 1175084"/>
                <a:gd name="connsiteY11" fmla="*/ 665748 h 1227221"/>
                <a:gd name="connsiteX12" fmla="*/ 1094873 w 1175084"/>
                <a:gd name="connsiteY12" fmla="*/ 685800 h 1227221"/>
                <a:gd name="connsiteX13" fmla="*/ 1171073 w 1175084"/>
                <a:gd name="connsiteY13" fmla="*/ 573506 h 1227221"/>
                <a:gd name="connsiteX14" fmla="*/ 1175084 w 1175084"/>
                <a:gd name="connsiteY14" fmla="*/ 441158 h 1227221"/>
                <a:gd name="connsiteX15" fmla="*/ 1090863 w 1175084"/>
                <a:gd name="connsiteY15" fmla="*/ 441158 h 1227221"/>
                <a:gd name="connsiteX16" fmla="*/ 1014663 w 1175084"/>
                <a:gd name="connsiteY16" fmla="*/ 501316 h 1227221"/>
                <a:gd name="connsiteX17" fmla="*/ 978568 w 1175084"/>
                <a:gd name="connsiteY17" fmla="*/ 489285 h 1227221"/>
                <a:gd name="connsiteX18" fmla="*/ 934452 w 1175084"/>
                <a:gd name="connsiteY18" fmla="*/ 445169 h 1227221"/>
                <a:gd name="connsiteX19" fmla="*/ 802105 w 1175084"/>
                <a:gd name="connsiteY19" fmla="*/ 393032 h 1227221"/>
                <a:gd name="connsiteX20" fmla="*/ 713873 w 1175084"/>
                <a:gd name="connsiteY20" fmla="*/ 473242 h 1227221"/>
                <a:gd name="connsiteX21" fmla="*/ 745958 w 1175084"/>
                <a:gd name="connsiteY21" fmla="*/ 385011 h 1227221"/>
                <a:gd name="connsiteX22" fmla="*/ 713873 w 1175084"/>
                <a:gd name="connsiteY22" fmla="*/ 352927 h 1227221"/>
                <a:gd name="connsiteX23" fmla="*/ 605589 w 1175084"/>
                <a:gd name="connsiteY23" fmla="*/ 389021 h 1227221"/>
                <a:gd name="connsiteX24" fmla="*/ 581526 w 1175084"/>
                <a:gd name="connsiteY24" fmla="*/ 364958 h 1227221"/>
                <a:gd name="connsiteX25" fmla="*/ 665747 w 1175084"/>
                <a:gd name="connsiteY25" fmla="*/ 328864 h 1227221"/>
                <a:gd name="connsiteX26" fmla="*/ 661737 w 1175084"/>
                <a:gd name="connsiteY26" fmla="*/ 228600 h 1227221"/>
                <a:gd name="connsiteX27" fmla="*/ 629652 w 1175084"/>
                <a:gd name="connsiteY27" fmla="*/ 100264 h 1227221"/>
                <a:gd name="connsiteX28" fmla="*/ 593558 w 1175084"/>
                <a:gd name="connsiteY28" fmla="*/ 144379 h 1227221"/>
                <a:gd name="connsiteX29" fmla="*/ 481263 w 1175084"/>
                <a:gd name="connsiteY29" fmla="*/ 60158 h 1227221"/>
                <a:gd name="connsiteX30" fmla="*/ 469231 w 1175084"/>
                <a:gd name="connsiteY30" fmla="*/ 28074 h 1227221"/>
                <a:gd name="connsiteX31" fmla="*/ 381000 w 1175084"/>
                <a:gd name="connsiteY31" fmla="*/ 88232 h 1227221"/>
                <a:gd name="connsiteX32" fmla="*/ 316831 w 1175084"/>
                <a:gd name="connsiteY32" fmla="*/ 100264 h 1227221"/>
                <a:gd name="connsiteX33" fmla="*/ 304800 w 1175084"/>
                <a:gd name="connsiteY33" fmla="*/ 60158 h 1227221"/>
                <a:gd name="connsiteX34" fmla="*/ 152400 w 1175084"/>
                <a:gd name="connsiteY34" fmla="*/ 8021 h 1227221"/>
                <a:gd name="connsiteX35" fmla="*/ 36094 w 1175084"/>
                <a:gd name="connsiteY35" fmla="*/ 0 h 1227221"/>
                <a:gd name="connsiteX36" fmla="*/ 16042 w 1175084"/>
                <a:gd name="connsiteY36" fmla="*/ 64169 h 1227221"/>
                <a:gd name="connsiteX37" fmla="*/ 96252 w 1175084"/>
                <a:gd name="connsiteY37" fmla="*/ 212558 h 1227221"/>
                <a:gd name="connsiteX38" fmla="*/ 172452 w 1175084"/>
                <a:gd name="connsiteY38" fmla="*/ 300790 h 1227221"/>
                <a:gd name="connsiteX39" fmla="*/ 208547 w 1175084"/>
                <a:gd name="connsiteY39" fmla="*/ 364958 h 1227221"/>
                <a:gd name="connsiteX40" fmla="*/ 140368 w 1175084"/>
                <a:gd name="connsiteY40" fmla="*/ 417095 h 1227221"/>
                <a:gd name="connsiteX41" fmla="*/ 64168 w 1175084"/>
                <a:gd name="connsiteY41" fmla="*/ 417095 h 1227221"/>
                <a:gd name="connsiteX42" fmla="*/ 40105 w 1175084"/>
                <a:gd name="connsiteY42" fmla="*/ 465221 h 1227221"/>
                <a:gd name="connsiteX43" fmla="*/ 0 w 1175084"/>
                <a:gd name="connsiteY43" fmla="*/ 457200 h 1227221"/>
                <a:gd name="connsiteX44" fmla="*/ 16042 w 1175084"/>
                <a:gd name="connsiteY44" fmla="*/ 501316 h 1227221"/>
                <a:gd name="connsiteX45" fmla="*/ 48126 w 1175084"/>
                <a:gd name="connsiteY45" fmla="*/ 525379 h 1227221"/>
                <a:gd name="connsiteX46" fmla="*/ 100263 w 1175084"/>
                <a:gd name="connsiteY46" fmla="*/ 505327 h 1227221"/>
                <a:gd name="connsiteX47" fmla="*/ 104273 w 1175084"/>
                <a:gd name="connsiteY47" fmla="*/ 625642 h 1227221"/>
                <a:gd name="connsiteX48" fmla="*/ 156410 w 1175084"/>
                <a:gd name="connsiteY48" fmla="*/ 637674 h 1227221"/>
                <a:gd name="connsiteX49" fmla="*/ 184484 w 1175084"/>
                <a:gd name="connsiteY49" fmla="*/ 725906 h 1227221"/>
                <a:gd name="connsiteX50" fmla="*/ 140368 w 1175084"/>
                <a:gd name="connsiteY50" fmla="*/ 705853 h 1227221"/>
                <a:gd name="connsiteX51" fmla="*/ 120316 w 1175084"/>
                <a:gd name="connsiteY51" fmla="*/ 725906 h 1227221"/>
                <a:gd name="connsiteX52" fmla="*/ 152400 w 1175084"/>
                <a:gd name="connsiteY52" fmla="*/ 822158 h 1227221"/>
                <a:gd name="connsiteX53" fmla="*/ 200526 w 1175084"/>
                <a:gd name="connsiteY53" fmla="*/ 838200 h 1227221"/>
                <a:gd name="connsiteX54" fmla="*/ 308810 w 1175084"/>
                <a:gd name="connsiteY54" fmla="*/ 838200 h 1227221"/>
                <a:gd name="connsiteX55" fmla="*/ 429126 w 1175084"/>
                <a:gd name="connsiteY55" fmla="*/ 994611 h 1227221"/>
                <a:gd name="connsiteX56" fmla="*/ 453189 w 1175084"/>
                <a:gd name="connsiteY56" fmla="*/ 1062790 h 1227221"/>
                <a:gd name="connsiteX57" fmla="*/ 517358 w 1175084"/>
                <a:gd name="connsiteY57" fmla="*/ 1098885 h 1227221"/>
                <a:gd name="connsiteX58" fmla="*/ 581526 w 1175084"/>
                <a:gd name="connsiteY58" fmla="*/ 1058779 h 1227221"/>
                <a:gd name="connsiteX59" fmla="*/ 613610 w 1175084"/>
                <a:gd name="connsiteY59" fmla="*/ 1054769 h 1227221"/>
                <a:gd name="connsiteX60" fmla="*/ 757989 w 1175084"/>
                <a:gd name="connsiteY60" fmla="*/ 946485 h 1227221"/>
                <a:gd name="connsiteX61" fmla="*/ 757989 w 1175084"/>
                <a:gd name="connsiteY61" fmla="*/ 1014664 h 1227221"/>
                <a:gd name="connsiteX62" fmla="*/ 778042 w 1175084"/>
                <a:gd name="connsiteY62" fmla="*/ 1046748 h 1227221"/>
                <a:gd name="connsiteX63" fmla="*/ 737937 w 1175084"/>
                <a:gd name="connsiteY63" fmla="*/ 1082842 h 1227221"/>
                <a:gd name="connsiteX64" fmla="*/ 834189 w 1175084"/>
                <a:gd name="connsiteY64" fmla="*/ 1215190 h 1227221"/>
                <a:gd name="connsiteX65" fmla="*/ 946484 w 1175084"/>
                <a:gd name="connsiteY65" fmla="*/ 122722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75084" h="1227221">
                  <a:moveTo>
                    <a:pt x="946484" y="1227221"/>
                  </a:moveTo>
                  <a:lnTo>
                    <a:pt x="994610" y="1171074"/>
                  </a:lnTo>
                  <a:lnTo>
                    <a:pt x="1102894" y="1046748"/>
                  </a:lnTo>
                  <a:lnTo>
                    <a:pt x="1118937" y="982579"/>
                  </a:lnTo>
                  <a:lnTo>
                    <a:pt x="1058779" y="966537"/>
                  </a:lnTo>
                  <a:lnTo>
                    <a:pt x="1026694" y="934453"/>
                  </a:lnTo>
                  <a:lnTo>
                    <a:pt x="1014663" y="854242"/>
                  </a:lnTo>
                  <a:lnTo>
                    <a:pt x="1090863" y="814137"/>
                  </a:lnTo>
                  <a:lnTo>
                    <a:pt x="1074821" y="745958"/>
                  </a:lnTo>
                  <a:lnTo>
                    <a:pt x="1030705" y="733927"/>
                  </a:lnTo>
                  <a:lnTo>
                    <a:pt x="1010652" y="669758"/>
                  </a:lnTo>
                  <a:lnTo>
                    <a:pt x="1058779" y="665748"/>
                  </a:lnTo>
                  <a:lnTo>
                    <a:pt x="1094873" y="685800"/>
                  </a:lnTo>
                  <a:lnTo>
                    <a:pt x="1171073" y="573506"/>
                  </a:lnTo>
                  <a:lnTo>
                    <a:pt x="1175084" y="441158"/>
                  </a:lnTo>
                  <a:lnTo>
                    <a:pt x="1090863" y="441158"/>
                  </a:lnTo>
                  <a:lnTo>
                    <a:pt x="1014663" y="501316"/>
                  </a:lnTo>
                  <a:lnTo>
                    <a:pt x="978568" y="489285"/>
                  </a:lnTo>
                  <a:lnTo>
                    <a:pt x="934452" y="445169"/>
                  </a:lnTo>
                  <a:lnTo>
                    <a:pt x="802105" y="393032"/>
                  </a:lnTo>
                  <a:lnTo>
                    <a:pt x="713873" y="473242"/>
                  </a:lnTo>
                  <a:lnTo>
                    <a:pt x="745958" y="385011"/>
                  </a:lnTo>
                  <a:lnTo>
                    <a:pt x="713873" y="352927"/>
                  </a:lnTo>
                  <a:lnTo>
                    <a:pt x="605589" y="389021"/>
                  </a:lnTo>
                  <a:lnTo>
                    <a:pt x="581526" y="364958"/>
                  </a:lnTo>
                  <a:lnTo>
                    <a:pt x="665747" y="328864"/>
                  </a:lnTo>
                  <a:lnTo>
                    <a:pt x="661737" y="228600"/>
                  </a:lnTo>
                  <a:lnTo>
                    <a:pt x="629652" y="100264"/>
                  </a:lnTo>
                  <a:lnTo>
                    <a:pt x="593558" y="144379"/>
                  </a:lnTo>
                  <a:lnTo>
                    <a:pt x="481263" y="60158"/>
                  </a:lnTo>
                  <a:lnTo>
                    <a:pt x="469231" y="28074"/>
                  </a:lnTo>
                  <a:lnTo>
                    <a:pt x="381000" y="88232"/>
                  </a:lnTo>
                  <a:lnTo>
                    <a:pt x="316831" y="100264"/>
                  </a:lnTo>
                  <a:lnTo>
                    <a:pt x="304800" y="60158"/>
                  </a:lnTo>
                  <a:lnTo>
                    <a:pt x="152400" y="8021"/>
                  </a:lnTo>
                  <a:lnTo>
                    <a:pt x="36094" y="0"/>
                  </a:lnTo>
                  <a:lnTo>
                    <a:pt x="16042" y="64169"/>
                  </a:lnTo>
                  <a:lnTo>
                    <a:pt x="96252" y="212558"/>
                  </a:lnTo>
                  <a:lnTo>
                    <a:pt x="172452" y="300790"/>
                  </a:lnTo>
                  <a:lnTo>
                    <a:pt x="208547" y="364958"/>
                  </a:lnTo>
                  <a:lnTo>
                    <a:pt x="140368" y="417095"/>
                  </a:lnTo>
                  <a:lnTo>
                    <a:pt x="64168" y="417095"/>
                  </a:lnTo>
                  <a:lnTo>
                    <a:pt x="40105" y="465221"/>
                  </a:lnTo>
                  <a:lnTo>
                    <a:pt x="0" y="457200"/>
                  </a:lnTo>
                  <a:lnTo>
                    <a:pt x="16042" y="501316"/>
                  </a:lnTo>
                  <a:lnTo>
                    <a:pt x="48126" y="525379"/>
                  </a:lnTo>
                  <a:lnTo>
                    <a:pt x="100263" y="505327"/>
                  </a:lnTo>
                  <a:lnTo>
                    <a:pt x="104273" y="625642"/>
                  </a:lnTo>
                  <a:lnTo>
                    <a:pt x="156410" y="637674"/>
                  </a:lnTo>
                  <a:lnTo>
                    <a:pt x="184484" y="725906"/>
                  </a:lnTo>
                  <a:lnTo>
                    <a:pt x="140368" y="705853"/>
                  </a:lnTo>
                  <a:lnTo>
                    <a:pt x="120316" y="725906"/>
                  </a:lnTo>
                  <a:lnTo>
                    <a:pt x="152400" y="822158"/>
                  </a:lnTo>
                  <a:lnTo>
                    <a:pt x="200526" y="838200"/>
                  </a:lnTo>
                  <a:lnTo>
                    <a:pt x="308810" y="838200"/>
                  </a:lnTo>
                  <a:lnTo>
                    <a:pt x="429126" y="994611"/>
                  </a:lnTo>
                  <a:lnTo>
                    <a:pt x="453189" y="1062790"/>
                  </a:lnTo>
                  <a:lnTo>
                    <a:pt x="517358" y="1098885"/>
                  </a:lnTo>
                  <a:lnTo>
                    <a:pt x="581526" y="1058779"/>
                  </a:lnTo>
                  <a:lnTo>
                    <a:pt x="613610" y="1054769"/>
                  </a:lnTo>
                  <a:lnTo>
                    <a:pt x="757989" y="946485"/>
                  </a:lnTo>
                  <a:lnTo>
                    <a:pt x="757989" y="1014664"/>
                  </a:lnTo>
                  <a:lnTo>
                    <a:pt x="778042" y="1046748"/>
                  </a:lnTo>
                  <a:lnTo>
                    <a:pt x="737937" y="1082842"/>
                  </a:lnTo>
                  <a:lnTo>
                    <a:pt x="834189" y="1215190"/>
                  </a:lnTo>
                  <a:lnTo>
                    <a:pt x="946484" y="1227221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4" name="Freeform 27"/>
            <p:cNvSpPr/>
            <p:nvPr/>
          </p:nvSpPr>
          <p:spPr>
            <a:xfrm>
              <a:off x="4840288" y="966788"/>
              <a:ext cx="1928812" cy="1069975"/>
            </a:xfrm>
            <a:custGeom>
              <a:avLst/>
              <a:gdLst>
                <a:gd name="connsiteX0" fmla="*/ 1913021 w 1913021"/>
                <a:gd name="connsiteY0" fmla="*/ 854242 h 1070810"/>
                <a:gd name="connsiteX1" fmla="*/ 1864895 w 1913021"/>
                <a:gd name="connsiteY1" fmla="*/ 673768 h 1070810"/>
                <a:gd name="connsiteX2" fmla="*/ 1872916 w 1913021"/>
                <a:gd name="connsiteY2" fmla="*/ 629652 h 1070810"/>
                <a:gd name="connsiteX3" fmla="*/ 1812758 w 1913021"/>
                <a:gd name="connsiteY3" fmla="*/ 497305 h 1070810"/>
                <a:gd name="connsiteX4" fmla="*/ 1784685 w 1913021"/>
                <a:gd name="connsiteY4" fmla="*/ 529389 h 1070810"/>
                <a:gd name="connsiteX5" fmla="*/ 1612232 w 1913021"/>
                <a:gd name="connsiteY5" fmla="*/ 441158 h 1070810"/>
                <a:gd name="connsiteX6" fmla="*/ 1628274 w 1913021"/>
                <a:gd name="connsiteY6" fmla="*/ 385010 h 1070810"/>
                <a:gd name="connsiteX7" fmla="*/ 1556085 w 1913021"/>
                <a:gd name="connsiteY7" fmla="*/ 200526 h 1070810"/>
                <a:gd name="connsiteX8" fmla="*/ 1447800 w 1913021"/>
                <a:gd name="connsiteY8" fmla="*/ 240631 h 1070810"/>
                <a:gd name="connsiteX9" fmla="*/ 1427748 w 1913021"/>
                <a:gd name="connsiteY9" fmla="*/ 276726 h 1070810"/>
                <a:gd name="connsiteX10" fmla="*/ 1391653 w 1913021"/>
                <a:gd name="connsiteY10" fmla="*/ 192505 h 1070810"/>
                <a:gd name="connsiteX11" fmla="*/ 1351548 w 1913021"/>
                <a:gd name="connsiteY11" fmla="*/ 192505 h 1070810"/>
                <a:gd name="connsiteX12" fmla="*/ 1331495 w 1913021"/>
                <a:gd name="connsiteY12" fmla="*/ 124326 h 1070810"/>
                <a:gd name="connsiteX13" fmla="*/ 1263316 w 1913021"/>
                <a:gd name="connsiteY13" fmla="*/ 132347 h 1070810"/>
                <a:gd name="connsiteX14" fmla="*/ 1211179 w 1913021"/>
                <a:gd name="connsiteY14" fmla="*/ 0 h 1070810"/>
                <a:gd name="connsiteX15" fmla="*/ 1138990 w 1913021"/>
                <a:gd name="connsiteY15" fmla="*/ 64168 h 1070810"/>
                <a:gd name="connsiteX16" fmla="*/ 1058779 w 1913021"/>
                <a:gd name="connsiteY16" fmla="*/ 52137 h 1070810"/>
                <a:gd name="connsiteX17" fmla="*/ 942474 w 1913021"/>
                <a:gd name="connsiteY17" fmla="*/ 124326 h 1070810"/>
                <a:gd name="connsiteX18" fmla="*/ 962527 w 1913021"/>
                <a:gd name="connsiteY18" fmla="*/ 152400 h 1070810"/>
                <a:gd name="connsiteX19" fmla="*/ 954506 w 1913021"/>
                <a:gd name="connsiteY19" fmla="*/ 164431 h 1070810"/>
                <a:gd name="connsiteX20" fmla="*/ 894348 w 1913021"/>
                <a:gd name="connsiteY20" fmla="*/ 104274 h 1070810"/>
                <a:gd name="connsiteX21" fmla="*/ 826169 w 1913021"/>
                <a:gd name="connsiteY21" fmla="*/ 180474 h 1070810"/>
                <a:gd name="connsiteX22" fmla="*/ 798095 w 1913021"/>
                <a:gd name="connsiteY22" fmla="*/ 208547 h 1070810"/>
                <a:gd name="connsiteX23" fmla="*/ 729916 w 1913021"/>
                <a:gd name="connsiteY23" fmla="*/ 208547 h 1070810"/>
                <a:gd name="connsiteX24" fmla="*/ 665748 w 1913021"/>
                <a:gd name="connsiteY24" fmla="*/ 240631 h 1070810"/>
                <a:gd name="connsiteX25" fmla="*/ 585537 w 1913021"/>
                <a:gd name="connsiteY25" fmla="*/ 228600 h 1070810"/>
                <a:gd name="connsiteX26" fmla="*/ 561474 w 1913021"/>
                <a:gd name="connsiteY26" fmla="*/ 264695 h 1070810"/>
                <a:gd name="connsiteX27" fmla="*/ 557464 w 1913021"/>
                <a:gd name="connsiteY27" fmla="*/ 316831 h 1070810"/>
                <a:gd name="connsiteX28" fmla="*/ 493295 w 1913021"/>
                <a:gd name="connsiteY28" fmla="*/ 376989 h 1070810"/>
                <a:gd name="connsiteX29" fmla="*/ 477253 w 1913021"/>
                <a:gd name="connsiteY29" fmla="*/ 425116 h 1070810"/>
                <a:gd name="connsiteX30" fmla="*/ 425116 w 1913021"/>
                <a:gd name="connsiteY30" fmla="*/ 401052 h 1070810"/>
                <a:gd name="connsiteX31" fmla="*/ 389021 w 1913021"/>
                <a:gd name="connsiteY31" fmla="*/ 417095 h 1070810"/>
                <a:gd name="connsiteX32" fmla="*/ 372979 w 1913021"/>
                <a:gd name="connsiteY32" fmla="*/ 368968 h 1070810"/>
                <a:gd name="connsiteX33" fmla="*/ 320842 w 1913021"/>
                <a:gd name="connsiteY33" fmla="*/ 348916 h 1070810"/>
                <a:gd name="connsiteX34" fmla="*/ 228600 w 1913021"/>
                <a:gd name="connsiteY34" fmla="*/ 389021 h 1070810"/>
                <a:gd name="connsiteX35" fmla="*/ 228600 w 1913021"/>
                <a:gd name="connsiteY35" fmla="*/ 429126 h 1070810"/>
                <a:gd name="connsiteX36" fmla="*/ 160421 w 1913021"/>
                <a:gd name="connsiteY36" fmla="*/ 469231 h 1070810"/>
                <a:gd name="connsiteX37" fmla="*/ 168442 w 1913021"/>
                <a:gd name="connsiteY37" fmla="*/ 561474 h 1070810"/>
                <a:gd name="connsiteX38" fmla="*/ 200527 w 1913021"/>
                <a:gd name="connsiteY38" fmla="*/ 593558 h 1070810"/>
                <a:gd name="connsiteX39" fmla="*/ 244642 w 1913021"/>
                <a:gd name="connsiteY39" fmla="*/ 609600 h 1070810"/>
                <a:gd name="connsiteX40" fmla="*/ 236621 w 1913021"/>
                <a:gd name="connsiteY40" fmla="*/ 677779 h 1070810"/>
                <a:gd name="connsiteX41" fmla="*/ 136358 w 1913021"/>
                <a:gd name="connsiteY41" fmla="*/ 794084 h 1070810"/>
                <a:gd name="connsiteX42" fmla="*/ 136358 w 1913021"/>
                <a:gd name="connsiteY42" fmla="*/ 794084 h 1070810"/>
                <a:gd name="connsiteX43" fmla="*/ 80211 w 1913021"/>
                <a:gd name="connsiteY43" fmla="*/ 862263 h 1070810"/>
                <a:gd name="connsiteX44" fmla="*/ 0 w 1913021"/>
                <a:gd name="connsiteY44" fmla="*/ 834189 h 1070810"/>
                <a:gd name="connsiteX45" fmla="*/ 60158 w 1913021"/>
                <a:gd name="connsiteY45" fmla="*/ 882316 h 1070810"/>
                <a:gd name="connsiteX46" fmla="*/ 112295 w 1913021"/>
                <a:gd name="connsiteY46" fmla="*/ 862263 h 1070810"/>
                <a:gd name="connsiteX47" fmla="*/ 192506 w 1913021"/>
                <a:gd name="connsiteY47" fmla="*/ 922421 h 1070810"/>
                <a:gd name="connsiteX48" fmla="*/ 260685 w 1913021"/>
                <a:gd name="connsiteY48" fmla="*/ 902368 h 1070810"/>
                <a:gd name="connsiteX49" fmla="*/ 409074 w 1913021"/>
                <a:gd name="connsiteY49" fmla="*/ 1070810 h 1070810"/>
                <a:gd name="connsiteX50" fmla="*/ 485274 w 1913021"/>
                <a:gd name="connsiteY50" fmla="*/ 1042737 h 1070810"/>
                <a:gd name="connsiteX51" fmla="*/ 529390 w 1913021"/>
                <a:gd name="connsiteY51" fmla="*/ 1062789 h 1070810"/>
                <a:gd name="connsiteX52" fmla="*/ 557464 w 1913021"/>
                <a:gd name="connsiteY52" fmla="*/ 994610 h 1070810"/>
                <a:gd name="connsiteX53" fmla="*/ 609600 w 1913021"/>
                <a:gd name="connsiteY53" fmla="*/ 974558 h 1070810"/>
                <a:gd name="connsiteX54" fmla="*/ 653716 w 1913021"/>
                <a:gd name="connsiteY54" fmla="*/ 982579 h 1070810"/>
                <a:gd name="connsiteX55" fmla="*/ 689811 w 1913021"/>
                <a:gd name="connsiteY55" fmla="*/ 954505 h 1070810"/>
                <a:gd name="connsiteX56" fmla="*/ 770021 w 1913021"/>
                <a:gd name="connsiteY56" fmla="*/ 942474 h 1070810"/>
                <a:gd name="connsiteX57" fmla="*/ 778042 w 1913021"/>
                <a:gd name="connsiteY57" fmla="*/ 870284 h 1070810"/>
                <a:gd name="connsiteX58" fmla="*/ 874295 w 1913021"/>
                <a:gd name="connsiteY58" fmla="*/ 866274 h 1070810"/>
                <a:gd name="connsiteX59" fmla="*/ 982579 w 1913021"/>
                <a:gd name="connsiteY59" fmla="*/ 954505 h 1070810"/>
                <a:gd name="connsiteX60" fmla="*/ 1066800 w 1913021"/>
                <a:gd name="connsiteY60" fmla="*/ 938463 h 1070810"/>
                <a:gd name="connsiteX61" fmla="*/ 1147011 w 1913021"/>
                <a:gd name="connsiteY61" fmla="*/ 1010652 h 1070810"/>
                <a:gd name="connsiteX62" fmla="*/ 1223211 w 1913021"/>
                <a:gd name="connsiteY62" fmla="*/ 986589 h 1070810"/>
                <a:gd name="connsiteX63" fmla="*/ 1243264 w 1913021"/>
                <a:gd name="connsiteY63" fmla="*/ 1022684 h 1070810"/>
                <a:gd name="connsiteX64" fmla="*/ 1323474 w 1913021"/>
                <a:gd name="connsiteY64" fmla="*/ 926431 h 1070810"/>
                <a:gd name="connsiteX65" fmla="*/ 1339516 w 1913021"/>
                <a:gd name="connsiteY65" fmla="*/ 966537 h 1070810"/>
                <a:gd name="connsiteX66" fmla="*/ 1371600 w 1913021"/>
                <a:gd name="connsiteY66" fmla="*/ 910389 h 1070810"/>
                <a:gd name="connsiteX67" fmla="*/ 1411706 w 1913021"/>
                <a:gd name="connsiteY67" fmla="*/ 906379 h 1070810"/>
                <a:gd name="connsiteX68" fmla="*/ 1443790 w 1913021"/>
                <a:gd name="connsiteY68" fmla="*/ 926431 h 1070810"/>
                <a:gd name="connsiteX69" fmla="*/ 1475874 w 1913021"/>
                <a:gd name="connsiteY69" fmla="*/ 886326 h 1070810"/>
                <a:gd name="connsiteX70" fmla="*/ 1491916 w 1913021"/>
                <a:gd name="connsiteY70" fmla="*/ 818147 h 1070810"/>
                <a:gd name="connsiteX71" fmla="*/ 1604211 w 1913021"/>
                <a:gd name="connsiteY71" fmla="*/ 721895 h 1070810"/>
                <a:gd name="connsiteX72" fmla="*/ 1604211 w 1913021"/>
                <a:gd name="connsiteY72" fmla="*/ 657726 h 1070810"/>
                <a:gd name="connsiteX73" fmla="*/ 1660358 w 1913021"/>
                <a:gd name="connsiteY73" fmla="*/ 749968 h 1070810"/>
                <a:gd name="connsiteX74" fmla="*/ 1816769 w 1913021"/>
                <a:gd name="connsiteY74" fmla="*/ 766010 h 1070810"/>
                <a:gd name="connsiteX75" fmla="*/ 1832811 w 1913021"/>
                <a:gd name="connsiteY75" fmla="*/ 802105 h 1070810"/>
                <a:gd name="connsiteX76" fmla="*/ 1752600 w 1913021"/>
                <a:gd name="connsiteY76" fmla="*/ 898358 h 1070810"/>
                <a:gd name="connsiteX77" fmla="*/ 1820779 w 1913021"/>
                <a:gd name="connsiteY77" fmla="*/ 906379 h 1070810"/>
                <a:gd name="connsiteX78" fmla="*/ 1913021 w 1913021"/>
                <a:gd name="connsiteY78" fmla="*/ 854242 h 1070810"/>
                <a:gd name="connsiteX0" fmla="*/ 1913021 w 1913021"/>
                <a:gd name="connsiteY0" fmla="*/ 854242 h 1070810"/>
                <a:gd name="connsiteX1" fmla="*/ 1864895 w 1913021"/>
                <a:gd name="connsiteY1" fmla="*/ 673768 h 1070810"/>
                <a:gd name="connsiteX2" fmla="*/ 1872916 w 1913021"/>
                <a:gd name="connsiteY2" fmla="*/ 629652 h 1070810"/>
                <a:gd name="connsiteX3" fmla="*/ 1812758 w 1913021"/>
                <a:gd name="connsiteY3" fmla="*/ 497305 h 1070810"/>
                <a:gd name="connsiteX4" fmla="*/ 1784685 w 1913021"/>
                <a:gd name="connsiteY4" fmla="*/ 529389 h 1070810"/>
                <a:gd name="connsiteX5" fmla="*/ 1612232 w 1913021"/>
                <a:gd name="connsiteY5" fmla="*/ 441158 h 1070810"/>
                <a:gd name="connsiteX6" fmla="*/ 1628274 w 1913021"/>
                <a:gd name="connsiteY6" fmla="*/ 385010 h 1070810"/>
                <a:gd name="connsiteX7" fmla="*/ 1556085 w 1913021"/>
                <a:gd name="connsiteY7" fmla="*/ 200526 h 1070810"/>
                <a:gd name="connsiteX8" fmla="*/ 1447800 w 1913021"/>
                <a:gd name="connsiteY8" fmla="*/ 240631 h 1070810"/>
                <a:gd name="connsiteX9" fmla="*/ 1427748 w 1913021"/>
                <a:gd name="connsiteY9" fmla="*/ 276726 h 1070810"/>
                <a:gd name="connsiteX10" fmla="*/ 1391653 w 1913021"/>
                <a:gd name="connsiteY10" fmla="*/ 192505 h 1070810"/>
                <a:gd name="connsiteX11" fmla="*/ 1351548 w 1913021"/>
                <a:gd name="connsiteY11" fmla="*/ 192505 h 1070810"/>
                <a:gd name="connsiteX12" fmla="*/ 1331495 w 1913021"/>
                <a:gd name="connsiteY12" fmla="*/ 124326 h 1070810"/>
                <a:gd name="connsiteX13" fmla="*/ 1263316 w 1913021"/>
                <a:gd name="connsiteY13" fmla="*/ 132347 h 1070810"/>
                <a:gd name="connsiteX14" fmla="*/ 1211179 w 1913021"/>
                <a:gd name="connsiteY14" fmla="*/ 0 h 1070810"/>
                <a:gd name="connsiteX15" fmla="*/ 1138990 w 1913021"/>
                <a:gd name="connsiteY15" fmla="*/ 64168 h 1070810"/>
                <a:gd name="connsiteX16" fmla="*/ 1058779 w 1913021"/>
                <a:gd name="connsiteY16" fmla="*/ 52137 h 1070810"/>
                <a:gd name="connsiteX17" fmla="*/ 942474 w 1913021"/>
                <a:gd name="connsiteY17" fmla="*/ 124326 h 1070810"/>
                <a:gd name="connsiteX18" fmla="*/ 962527 w 1913021"/>
                <a:gd name="connsiteY18" fmla="*/ 152400 h 1070810"/>
                <a:gd name="connsiteX19" fmla="*/ 954506 w 1913021"/>
                <a:gd name="connsiteY19" fmla="*/ 164431 h 1070810"/>
                <a:gd name="connsiteX20" fmla="*/ 894348 w 1913021"/>
                <a:gd name="connsiteY20" fmla="*/ 104274 h 1070810"/>
                <a:gd name="connsiteX21" fmla="*/ 826169 w 1913021"/>
                <a:gd name="connsiteY21" fmla="*/ 180474 h 1070810"/>
                <a:gd name="connsiteX22" fmla="*/ 798095 w 1913021"/>
                <a:gd name="connsiteY22" fmla="*/ 208547 h 1070810"/>
                <a:gd name="connsiteX23" fmla="*/ 729916 w 1913021"/>
                <a:gd name="connsiteY23" fmla="*/ 208547 h 1070810"/>
                <a:gd name="connsiteX24" fmla="*/ 665748 w 1913021"/>
                <a:gd name="connsiteY24" fmla="*/ 240631 h 1070810"/>
                <a:gd name="connsiteX25" fmla="*/ 585537 w 1913021"/>
                <a:gd name="connsiteY25" fmla="*/ 228600 h 1070810"/>
                <a:gd name="connsiteX26" fmla="*/ 561474 w 1913021"/>
                <a:gd name="connsiteY26" fmla="*/ 264695 h 1070810"/>
                <a:gd name="connsiteX27" fmla="*/ 557464 w 1913021"/>
                <a:gd name="connsiteY27" fmla="*/ 316831 h 1070810"/>
                <a:gd name="connsiteX28" fmla="*/ 493295 w 1913021"/>
                <a:gd name="connsiteY28" fmla="*/ 376989 h 1070810"/>
                <a:gd name="connsiteX29" fmla="*/ 477253 w 1913021"/>
                <a:gd name="connsiteY29" fmla="*/ 425116 h 1070810"/>
                <a:gd name="connsiteX30" fmla="*/ 425116 w 1913021"/>
                <a:gd name="connsiteY30" fmla="*/ 401052 h 1070810"/>
                <a:gd name="connsiteX31" fmla="*/ 389021 w 1913021"/>
                <a:gd name="connsiteY31" fmla="*/ 417095 h 1070810"/>
                <a:gd name="connsiteX32" fmla="*/ 372979 w 1913021"/>
                <a:gd name="connsiteY32" fmla="*/ 368968 h 1070810"/>
                <a:gd name="connsiteX33" fmla="*/ 320842 w 1913021"/>
                <a:gd name="connsiteY33" fmla="*/ 348916 h 1070810"/>
                <a:gd name="connsiteX34" fmla="*/ 228600 w 1913021"/>
                <a:gd name="connsiteY34" fmla="*/ 389021 h 1070810"/>
                <a:gd name="connsiteX35" fmla="*/ 228600 w 1913021"/>
                <a:gd name="connsiteY35" fmla="*/ 429126 h 1070810"/>
                <a:gd name="connsiteX36" fmla="*/ 160421 w 1913021"/>
                <a:gd name="connsiteY36" fmla="*/ 469231 h 1070810"/>
                <a:gd name="connsiteX37" fmla="*/ 168442 w 1913021"/>
                <a:gd name="connsiteY37" fmla="*/ 561474 h 1070810"/>
                <a:gd name="connsiteX38" fmla="*/ 200527 w 1913021"/>
                <a:gd name="connsiteY38" fmla="*/ 593558 h 1070810"/>
                <a:gd name="connsiteX39" fmla="*/ 244642 w 1913021"/>
                <a:gd name="connsiteY39" fmla="*/ 609600 h 1070810"/>
                <a:gd name="connsiteX40" fmla="*/ 236621 w 1913021"/>
                <a:gd name="connsiteY40" fmla="*/ 677779 h 1070810"/>
                <a:gd name="connsiteX41" fmla="*/ 136358 w 1913021"/>
                <a:gd name="connsiteY41" fmla="*/ 794084 h 1070810"/>
                <a:gd name="connsiteX42" fmla="*/ 136358 w 1913021"/>
                <a:gd name="connsiteY42" fmla="*/ 794084 h 1070810"/>
                <a:gd name="connsiteX43" fmla="*/ 82965 w 1913021"/>
                <a:gd name="connsiteY43" fmla="*/ 854001 h 1070810"/>
                <a:gd name="connsiteX44" fmla="*/ 0 w 1913021"/>
                <a:gd name="connsiteY44" fmla="*/ 834189 h 1070810"/>
                <a:gd name="connsiteX45" fmla="*/ 60158 w 1913021"/>
                <a:gd name="connsiteY45" fmla="*/ 882316 h 1070810"/>
                <a:gd name="connsiteX46" fmla="*/ 112295 w 1913021"/>
                <a:gd name="connsiteY46" fmla="*/ 862263 h 1070810"/>
                <a:gd name="connsiteX47" fmla="*/ 192506 w 1913021"/>
                <a:gd name="connsiteY47" fmla="*/ 922421 h 1070810"/>
                <a:gd name="connsiteX48" fmla="*/ 260685 w 1913021"/>
                <a:gd name="connsiteY48" fmla="*/ 902368 h 1070810"/>
                <a:gd name="connsiteX49" fmla="*/ 409074 w 1913021"/>
                <a:gd name="connsiteY49" fmla="*/ 1070810 h 1070810"/>
                <a:gd name="connsiteX50" fmla="*/ 485274 w 1913021"/>
                <a:gd name="connsiteY50" fmla="*/ 1042737 h 1070810"/>
                <a:gd name="connsiteX51" fmla="*/ 529390 w 1913021"/>
                <a:gd name="connsiteY51" fmla="*/ 1062789 h 1070810"/>
                <a:gd name="connsiteX52" fmla="*/ 557464 w 1913021"/>
                <a:gd name="connsiteY52" fmla="*/ 994610 h 1070810"/>
                <a:gd name="connsiteX53" fmla="*/ 609600 w 1913021"/>
                <a:gd name="connsiteY53" fmla="*/ 974558 h 1070810"/>
                <a:gd name="connsiteX54" fmla="*/ 653716 w 1913021"/>
                <a:gd name="connsiteY54" fmla="*/ 982579 h 1070810"/>
                <a:gd name="connsiteX55" fmla="*/ 689811 w 1913021"/>
                <a:gd name="connsiteY55" fmla="*/ 954505 h 1070810"/>
                <a:gd name="connsiteX56" fmla="*/ 770021 w 1913021"/>
                <a:gd name="connsiteY56" fmla="*/ 942474 h 1070810"/>
                <a:gd name="connsiteX57" fmla="*/ 778042 w 1913021"/>
                <a:gd name="connsiteY57" fmla="*/ 870284 h 1070810"/>
                <a:gd name="connsiteX58" fmla="*/ 874295 w 1913021"/>
                <a:gd name="connsiteY58" fmla="*/ 866274 h 1070810"/>
                <a:gd name="connsiteX59" fmla="*/ 982579 w 1913021"/>
                <a:gd name="connsiteY59" fmla="*/ 954505 h 1070810"/>
                <a:gd name="connsiteX60" fmla="*/ 1066800 w 1913021"/>
                <a:gd name="connsiteY60" fmla="*/ 938463 h 1070810"/>
                <a:gd name="connsiteX61" fmla="*/ 1147011 w 1913021"/>
                <a:gd name="connsiteY61" fmla="*/ 1010652 h 1070810"/>
                <a:gd name="connsiteX62" fmla="*/ 1223211 w 1913021"/>
                <a:gd name="connsiteY62" fmla="*/ 986589 h 1070810"/>
                <a:gd name="connsiteX63" fmla="*/ 1243264 w 1913021"/>
                <a:gd name="connsiteY63" fmla="*/ 1022684 h 1070810"/>
                <a:gd name="connsiteX64" fmla="*/ 1323474 w 1913021"/>
                <a:gd name="connsiteY64" fmla="*/ 926431 h 1070810"/>
                <a:gd name="connsiteX65" fmla="*/ 1339516 w 1913021"/>
                <a:gd name="connsiteY65" fmla="*/ 966537 h 1070810"/>
                <a:gd name="connsiteX66" fmla="*/ 1371600 w 1913021"/>
                <a:gd name="connsiteY66" fmla="*/ 910389 h 1070810"/>
                <a:gd name="connsiteX67" fmla="*/ 1411706 w 1913021"/>
                <a:gd name="connsiteY67" fmla="*/ 906379 h 1070810"/>
                <a:gd name="connsiteX68" fmla="*/ 1443790 w 1913021"/>
                <a:gd name="connsiteY68" fmla="*/ 926431 h 1070810"/>
                <a:gd name="connsiteX69" fmla="*/ 1475874 w 1913021"/>
                <a:gd name="connsiteY69" fmla="*/ 886326 h 1070810"/>
                <a:gd name="connsiteX70" fmla="*/ 1491916 w 1913021"/>
                <a:gd name="connsiteY70" fmla="*/ 818147 h 1070810"/>
                <a:gd name="connsiteX71" fmla="*/ 1604211 w 1913021"/>
                <a:gd name="connsiteY71" fmla="*/ 721895 h 1070810"/>
                <a:gd name="connsiteX72" fmla="*/ 1604211 w 1913021"/>
                <a:gd name="connsiteY72" fmla="*/ 657726 h 1070810"/>
                <a:gd name="connsiteX73" fmla="*/ 1660358 w 1913021"/>
                <a:gd name="connsiteY73" fmla="*/ 749968 h 1070810"/>
                <a:gd name="connsiteX74" fmla="*/ 1816769 w 1913021"/>
                <a:gd name="connsiteY74" fmla="*/ 766010 h 1070810"/>
                <a:gd name="connsiteX75" fmla="*/ 1832811 w 1913021"/>
                <a:gd name="connsiteY75" fmla="*/ 802105 h 1070810"/>
                <a:gd name="connsiteX76" fmla="*/ 1752600 w 1913021"/>
                <a:gd name="connsiteY76" fmla="*/ 898358 h 1070810"/>
                <a:gd name="connsiteX77" fmla="*/ 1820779 w 1913021"/>
                <a:gd name="connsiteY77" fmla="*/ 906379 h 1070810"/>
                <a:gd name="connsiteX78" fmla="*/ 1913021 w 1913021"/>
                <a:gd name="connsiteY78" fmla="*/ 854242 h 1070810"/>
                <a:gd name="connsiteX0" fmla="*/ 1929547 w 1929547"/>
                <a:gd name="connsiteY0" fmla="*/ 854242 h 1070810"/>
                <a:gd name="connsiteX1" fmla="*/ 1881421 w 1929547"/>
                <a:gd name="connsiteY1" fmla="*/ 673768 h 1070810"/>
                <a:gd name="connsiteX2" fmla="*/ 1889442 w 1929547"/>
                <a:gd name="connsiteY2" fmla="*/ 629652 h 1070810"/>
                <a:gd name="connsiteX3" fmla="*/ 1829284 w 1929547"/>
                <a:gd name="connsiteY3" fmla="*/ 497305 h 1070810"/>
                <a:gd name="connsiteX4" fmla="*/ 1801211 w 1929547"/>
                <a:gd name="connsiteY4" fmla="*/ 529389 h 1070810"/>
                <a:gd name="connsiteX5" fmla="*/ 1628758 w 1929547"/>
                <a:gd name="connsiteY5" fmla="*/ 441158 h 1070810"/>
                <a:gd name="connsiteX6" fmla="*/ 1644800 w 1929547"/>
                <a:gd name="connsiteY6" fmla="*/ 385010 h 1070810"/>
                <a:gd name="connsiteX7" fmla="*/ 1572611 w 1929547"/>
                <a:gd name="connsiteY7" fmla="*/ 200526 h 1070810"/>
                <a:gd name="connsiteX8" fmla="*/ 1464326 w 1929547"/>
                <a:gd name="connsiteY8" fmla="*/ 240631 h 1070810"/>
                <a:gd name="connsiteX9" fmla="*/ 1444274 w 1929547"/>
                <a:gd name="connsiteY9" fmla="*/ 276726 h 1070810"/>
                <a:gd name="connsiteX10" fmla="*/ 1408179 w 1929547"/>
                <a:gd name="connsiteY10" fmla="*/ 192505 h 1070810"/>
                <a:gd name="connsiteX11" fmla="*/ 1368074 w 1929547"/>
                <a:gd name="connsiteY11" fmla="*/ 192505 h 1070810"/>
                <a:gd name="connsiteX12" fmla="*/ 1348021 w 1929547"/>
                <a:gd name="connsiteY12" fmla="*/ 124326 h 1070810"/>
                <a:gd name="connsiteX13" fmla="*/ 1279842 w 1929547"/>
                <a:gd name="connsiteY13" fmla="*/ 132347 h 1070810"/>
                <a:gd name="connsiteX14" fmla="*/ 1227705 w 1929547"/>
                <a:gd name="connsiteY14" fmla="*/ 0 h 1070810"/>
                <a:gd name="connsiteX15" fmla="*/ 1155516 w 1929547"/>
                <a:gd name="connsiteY15" fmla="*/ 64168 h 1070810"/>
                <a:gd name="connsiteX16" fmla="*/ 1075305 w 1929547"/>
                <a:gd name="connsiteY16" fmla="*/ 52137 h 1070810"/>
                <a:gd name="connsiteX17" fmla="*/ 959000 w 1929547"/>
                <a:gd name="connsiteY17" fmla="*/ 124326 h 1070810"/>
                <a:gd name="connsiteX18" fmla="*/ 979053 w 1929547"/>
                <a:gd name="connsiteY18" fmla="*/ 152400 h 1070810"/>
                <a:gd name="connsiteX19" fmla="*/ 971032 w 1929547"/>
                <a:gd name="connsiteY19" fmla="*/ 164431 h 1070810"/>
                <a:gd name="connsiteX20" fmla="*/ 910874 w 1929547"/>
                <a:gd name="connsiteY20" fmla="*/ 104274 h 1070810"/>
                <a:gd name="connsiteX21" fmla="*/ 842695 w 1929547"/>
                <a:gd name="connsiteY21" fmla="*/ 180474 h 1070810"/>
                <a:gd name="connsiteX22" fmla="*/ 814621 w 1929547"/>
                <a:gd name="connsiteY22" fmla="*/ 208547 h 1070810"/>
                <a:gd name="connsiteX23" fmla="*/ 746442 w 1929547"/>
                <a:gd name="connsiteY23" fmla="*/ 208547 h 1070810"/>
                <a:gd name="connsiteX24" fmla="*/ 682274 w 1929547"/>
                <a:gd name="connsiteY24" fmla="*/ 240631 h 1070810"/>
                <a:gd name="connsiteX25" fmla="*/ 602063 w 1929547"/>
                <a:gd name="connsiteY25" fmla="*/ 228600 h 1070810"/>
                <a:gd name="connsiteX26" fmla="*/ 578000 w 1929547"/>
                <a:gd name="connsiteY26" fmla="*/ 264695 h 1070810"/>
                <a:gd name="connsiteX27" fmla="*/ 573990 w 1929547"/>
                <a:gd name="connsiteY27" fmla="*/ 316831 h 1070810"/>
                <a:gd name="connsiteX28" fmla="*/ 509821 w 1929547"/>
                <a:gd name="connsiteY28" fmla="*/ 376989 h 1070810"/>
                <a:gd name="connsiteX29" fmla="*/ 493779 w 1929547"/>
                <a:gd name="connsiteY29" fmla="*/ 425116 h 1070810"/>
                <a:gd name="connsiteX30" fmla="*/ 441642 w 1929547"/>
                <a:gd name="connsiteY30" fmla="*/ 401052 h 1070810"/>
                <a:gd name="connsiteX31" fmla="*/ 405547 w 1929547"/>
                <a:gd name="connsiteY31" fmla="*/ 417095 h 1070810"/>
                <a:gd name="connsiteX32" fmla="*/ 389505 w 1929547"/>
                <a:gd name="connsiteY32" fmla="*/ 368968 h 1070810"/>
                <a:gd name="connsiteX33" fmla="*/ 337368 w 1929547"/>
                <a:gd name="connsiteY33" fmla="*/ 348916 h 1070810"/>
                <a:gd name="connsiteX34" fmla="*/ 245126 w 1929547"/>
                <a:gd name="connsiteY34" fmla="*/ 389021 h 1070810"/>
                <a:gd name="connsiteX35" fmla="*/ 245126 w 1929547"/>
                <a:gd name="connsiteY35" fmla="*/ 429126 h 1070810"/>
                <a:gd name="connsiteX36" fmla="*/ 176947 w 1929547"/>
                <a:gd name="connsiteY36" fmla="*/ 469231 h 1070810"/>
                <a:gd name="connsiteX37" fmla="*/ 184968 w 1929547"/>
                <a:gd name="connsiteY37" fmla="*/ 561474 h 1070810"/>
                <a:gd name="connsiteX38" fmla="*/ 217053 w 1929547"/>
                <a:gd name="connsiteY38" fmla="*/ 593558 h 1070810"/>
                <a:gd name="connsiteX39" fmla="*/ 261168 w 1929547"/>
                <a:gd name="connsiteY39" fmla="*/ 609600 h 1070810"/>
                <a:gd name="connsiteX40" fmla="*/ 253147 w 1929547"/>
                <a:gd name="connsiteY40" fmla="*/ 677779 h 1070810"/>
                <a:gd name="connsiteX41" fmla="*/ 152884 w 1929547"/>
                <a:gd name="connsiteY41" fmla="*/ 794084 h 1070810"/>
                <a:gd name="connsiteX42" fmla="*/ 152884 w 1929547"/>
                <a:gd name="connsiteY42" fmla="*/ 794084 h 1070810"/>
                <a:gd name="connsiteX43" fmla="*/ 99491 w 1929547"/>
                <a:gd name="connsiteY43" fmla="*/ 854001 h 1070810"/>
                <a:gd name="connsiteX44" fmla="*/ 0 w 1929547"/>
                <a:gd name="connsiteY44" fmla="*/ 839698 h 1070810"/>
                <a:gd name="connsiteX45" fmla="*/ 76684 w 1929547"/>
                <a:gd name="connsiteY45" fmla="*/ 882316 h 1070810"/>
                <a:gd name="connsiteX46" fmla="*/ 128821 w 1929547"/>
                <a:gd name="connsiteY46" fmla="*/ 862263 h 1070810"/>
                <a:gd name="connsiteX47" fmla="*/ 209032 w 1929547"/>
                <a:gd name="connsiteY47" fmla="*/ 922421 h 1070810"/>
                <a:gd name="connsiteX48" fmla="*/ 277211 w 1929547"/>
                <a:gd name="connsiteY48" fmla="*/ 902368 h 1070810"/>
                <a:gd name="connsiteX49" fmla="*/ 425600 w 1929547"/>
                <a:gd name="connsiteY49" fmla="*/ 1070810 h 1070810"/>
                <a:gd name="connsiteX50" fmla="*/ 501800 w 1929547"/>
                <a:gd name="connsiteY50" fmla="*/ 1042737 h 1070810"/>
                <a:gd name="connsiteX51" fmla="*/ 545916 w 1929547"/>
                <a:gd name="connsiteY51" fmla="*/ 1062789 h 1070810"/>
                <a:gd name="connsiteX52" fmla="*/ 573990 w 1929547"/>
                <a:gd name="connsiteY52" fmla="*/ 994610 h 1070810"/>
                <a:gd name="connsiteX53" fmla="*/ 626126 w 1929547"/>
                <a:gd name="connsiteY53" fmla="*/ 974558 h 1070810"/>
                <a:gd name="connsiteX54" fmla="*/ 670242 w 1929547"/>
                <a:gd name="connsiteY54" fmla="*/ 982579 h 1070810"/>
                <a:gd name="connsiteX55" fmla="*/ 706337 w 1929547"/>
                <a:gd name="connsiteY55" fmla="*/ 954505 h 1070810"/>
                <a:gd name="connsiteX56" fmla="*/ 786547 w 1929547"/>
                <a:gd name="connsiteY56" fmla="*/ 942474 h 1070810"/>
                <a:gd name="connsiteX57" fmla="*/ 794568 w 1929547"/>
                <a:gd name="connsiteY57" fmla="*/ 870284 h 1070810"/>
                <a:gd name="connsiteX58" fmla="*/ 890821 w 1929547"/>
                <a:gd name="connsiteY58" fmla="*/ 866274 h 1070810"/>
                <a:gd name="connsiteX59" fmla="*/ 999105 w 1929547"/>
                <a:gd name="connsiteY59" fmla="*/ 954505 h 1070810"/>
                <a:gd name="connsiteX60" fmla="*/ 1083326 w 1929547"/>
                <a:gd name="connsiteY60" fmla="*/ 938463 h 1070810"/>
                <a:gd name="connsiteX61" fmla="*/ 1163537 w 1929547"/>
                <a:gd name="connsiteY61" fmla="*/ 1010652 h 1070810"/>
                <a:gd name="connsiteX62" fmla="*/ 1239737 w 1929547"/>
                <a:gd name="connsiteY62" fmla="*/ 986589 h 1070810"/>
                <a:gd name="connsiteX63" fmla="*/ 1259790 w 1929547"/>
                <a:gd name="connsiteY63" fmla="*/ 1022684 h 1070810"/>
                <a:gd name="connsiteX64" fmla="*/ 1340000 w 1929547"/>
                <a:gd name="connsiteY64" fmla="*/ 926431 h 1070810"/>
                <a:gd name="connsiteX65" fmla="*/ 1356042 w 1929547"/>
                <a:gd name="connsiteY65" fmla="*/ 966537 h 1070810"/>
                <a:gd name="connsiteX66" fmla="*/ 1388126 w 1929547"/>
                <a:gd name="connsiteY66" fmla="*/ 910389 h 1070810"/>
                <a:gd name="connsiteX67" fmla="*/ 1428232 w 1929547"/>
                <a:gd name="connsiteY67" fmla="*/ 906379 h 1070810"/>
                <a:gd name="connsiteX68" fmla="*/ 1460316 w 1929547"/>
                <a:gd name="connsiteY68" fmla="*/ 926431 h 1070810"/>
                <a:gd name="connsiteX69" fmla="*/ 1492400 w 1929547"/>
                <a:gd name="connsiteY69" fmla="*/ 886326 h 1070810"/>
                <a:gd name="connsiteX70" fmla="*/ 1508442 w 1929547"/>
                <a:gd name="connsiteY70" fmla="*/ 818147 h 1070810"/>
                <a:gd name="connsiteX71" fmla="*/ 1620737 w 1929547"/>
                <a:gd name="connsiteY71" fmla="*/ 721895 h 1070810"/>
                <a:gd name="connsiteX72" fmla="*/ 1620737 w 1929547"/>
                <a:gd name="connsiteY72" fmla="*/ 657726 h 1070810"/>
                <a:gd name="connsiteX73" fmla="*/ 1676884 w 1929547"/>
                <a:gd name="connsiteY73" fmla="*/ 749968 h 1070810"/>
                <a:gd name="connsiteX74" fmla="*/ 1833295 w 1929547"/>
                <a:gd name="connsiteY74" fmla="*/ 766010 h 1070810"/>
                <a:gd name="connsiteX75" fmla="*/ 1849337 w 1929547"/>
                <a:gd name="connsiteY75" fmla="*/ 802105 h 1070810"/>
                <a:gd name="connsiteX76" fmla="*/ 1769126 w 1929547"/>
                <a:gd name="connsiteY76" fmla="*/ 898358 h 1070810"/>
                <a:gd name="connsiteX77" fmla="*/ 1837305 w 1929547"/>
                <a:gd name="connsiteY77" fmla="*/ 906379 h 1070810"/>
                <a:gd name="connsiteX78" fmla="*/ 1929547 w 1929547"/>
                <a:gd name="connsiteY78" fmla="*/ 854242 h 107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29547" h="1070810">
                  <a:moveTo>
                    <a:pt x="1929547" y="854242"/>
                  </a:moveTo>
                  <a:lnTo>
                    <a:pt x="1881421" y="673768"/>
                  </a:lnTo>
                  <a:lnTo>
                    <a:pt x="1889442" y="629652"/>
                  </a:lnTo>
                  <a:lnTo>
                    <a:pt x="1829284" y="497305"/>
                  </a:lnTo>
                  <a:lnTo>
                    <a:pt x="1801211" y="529389"/>
                  </a:lnTo>
                  <a:lnTo>
                    <a:pt x="1628758" y="441158"/>
                  </a:lnTo>
                  <a:lnTo>
                    <a:pt x="1644800" y="385010"/>
                  </a:lnTo>
                  <a:lnTo>
                    <a:pt x="1572611" y="200526"/>
                  </a:lnTo>
                  <a:lnTo>
                    <a:pt x="1464326" y="240631"/>
                  </a:lnTo>
                  <a:lnTo>
                    <a:pt x="1444274" y="276726"/>
                  </a:lnTo>
                  <a:lnTo>
                    <a:pt x="1408179" y="192505"/>
                  </a:lnTo>
                  <a:lnTo>
                    <a:pt x="1368074" y="192505"/>
                  </a:lnTo>
                  <a:lnTo>
                    <a:pt x="1348021" y="124326"/>
                  </a:lnTo>
                  <a:lnTo>
                    <a:pt x="1279842" y="132347"/>
                  </a:lnTo>
                  <a:lnTo>
                    <a:pt x="1227705" y="0"/>
                  </a:lnTo>
                  <a:lnTo>
                    <a:pt x="1155516" y="64168"/>
                  </a:lnTo>
                  <a:lnTo>
                    <a:pt x="1075305" y="52137"/>
                  </a:lnTo>
                  <a:lnTo>
                    <a:pt x="959000" y="124326"/>
                  </a:lnTo>
                  <a:lnTo>
                    <a:pt x="979053" y="152400"/>
                  </a:lnTo>
                  <a:lnTo>
                    <a:pt x="971032" y="164431"/>
                  </a:lnTo>
                  <a:lnTo>
                    <a:pt x="910874" y="104274"/>
                  </a:lnTo>
                  <a:lnTo>
                    <a:pt x="842695" y="180474"/>
                  </a:lnTo>
                  <a:lnTo>
                    <a:pt x="814621" y="208547"/>
                  </a:lnTo>
                  <a:lnTo>
                    <a:pt x="746442" y="208547"/>
                  </a:lnTo>
                  <a:lnTo>
                    <a:pt x="682274" y="240631"/>
                  </a:lnTo>
                  <a:lnTo>
                    <a:pt x="602063" y="228600"/>
                  </a:lnTo>
                  <a:lnTo>
                    <a:pt x="578000" y="264695"/>
                  </a:lnTo>
                  <a:lnTo>
                    <a:pt x="573990" y="316831"/>
                  </a:lnTo>
                  <a:lnTo>
                    <a:pt x="509821" y="376989"/>
                  </a:lnTo>
                  <a:lnTo>
                    <a:pt x="493779" y="425116"/>
                  </a:lnTo>
                  <a:lnTo>
                    <a:pt x="441642" y="401052"/>
                  </a:lnTo>
                  <a:lnTo>
                    <a:pt x="405547" y="417095"/>
                  </a:lnTo>
                  <a:lnTo>
                    <a:pt x="389505" y="368968"/>
                  </a:lnTo>
                  <a:lnTo>
                    <a:pt x="337368" y="348916"/>
                  </a:lnTo>
                  <a:lnTo>
                    <a:pt x="245126" y="389021"/>
                  </a:lnTo>
                  <a:lnTo>
                    <a:pt x="245126" y="429126"/>
                  </a:lnTo>
                  <a:lnTo>
                    <a:pt x="176947" y="469231"/>
                  </a:lnTo>
                  <a:lnTo>
                    <a:pt x="184968" y="561474"/>
                  </a:lnTo>
                  <a:lnTo>
                    <a:pt x="217053" y="593558"/>
                  </a:lnTo>
                  <a:lnTo>
                    <a:pt x="261168" y="609600"/>
                  </a:lnTo>
                  <a:lnTo>
                    <a:pt x="253147" y="677779"/>
                  </a:lnTo>
                  <a:lnTo>
                    <a:pt x="152884" y="794084"/>
                  </a:lnTo>
                  <a:lnTo>
                    <a:pt x="152884" y="794084"/>
                  </a:lnTo>
                  <a:lnTo>
                    <a:pt x="99491" y="854001"/>
                  </a:lnTo>
                  <a:lnTo>
                    <a:pt x="0" y="839698"/>
                  </a:lnTo>
                  <a:lnTo>
                    <a:pt x="76684" y="882316"/>
                  </a:lnTo>
                  <a:lnTo>
                    <a:pt x="128821" y="862263"/>
                  </a:lnTo>
                  <a:lnTo>
                    <a:pt x="209032" y="922421"/>
                  </a:lnTo>
                  <a:lnTo>
                    <a:pt x="277211" y="902368"/>
                  </a:lnTo>
                  <a:lnTo>
                    <a:pt x="425600" y="1070810"/>
                  </a:lnTo>
                  <a:lnTo>
                    <a:pt x="501800" y="1042737"/>
                  </a:lnTo>
                  <a:lnTo>
                    <a:pt x="545916" y="1062789"/>
                  </a:lnTo>
                  <a:lnTo>
                    <a:pt x="573990" y="994610"/>
                  </a:lnTo>
                  <a:lnTo>
                    <a:pt x="626126" y="974558"/>
                  </a:lnTo>
                  <a:lnTo>
                    <a:pt x="670242" y="982579"/>
                  </a:lnTo>
                  <a:lnTo>
                    <a:pt x="706337" y="954505"/>
                  </a:lnTo>
                  <a:lnTo>
                    <a:pt x="786547" y="942474"/>
                  </a:lnTo>
                  <a:lnTo>
                    <a:pt x="794568" y="870284"/>
                  </a:lnTo>
                  <a:lnTo>
                    <a:pt x="890821" y="866274"/>
                  </a:lnTo>
                  <a:lnTo>
                    <a:pt x="999105" y="954505"/>
                  </a:lnTo>
                  <a:lnTo>
                    <a:pt x="1083326" y="938463"/>
                  </a:lnTo>
                  <a:lnTo>
                    <a:pt x="1163537" y="1010652"/>
                  </a:lnTo>
                  <a:lnTo>
                    <a:pt x="1239737" y="986589"/>
                  </a:lnTo>
                  <a:lnTo>
                    <a:pt x="1259790" y="1022684"/>
                  </a:lnTo>
                  <a:lnTo>
                    <a:pt x="1340000" y="926431"/>
                  </a:lnTo>
                  <a:lnTo>
                    <a:pt x="1356042" y="966537"/>
                  </a:lnTo>
                  <a:lnTo>
                    <a:pt x="1388126" y="910389"/>
                  </a:lnTo>
                  <a:lnTo>
                    <a:pt x="1428232" y="906379"/>
                  </a:lnTo>
                  <a:lnTo>
                    <a:pt x="1460316" y="926431"/>
                  </a:lnTo>
                  <a:lnTo>
                    <a:pt x="1492400" y="886326"/>
                  </a:lnTo>
                  <a:lnTo>
                    <a:pt x="1508442" y="818147"/>
                  </a:lnTo>
                  <a:lnTo>
                    <a:pt x="1620737" y="721895"/>
                  </a:lnTo>
                  <a:lnTo>
                    <a:pt x="1620737" y="657726"/>
                  </a:lnTo>
                  <a:lnTo>
                    <a:pt x="1676884" y="749968"/>
                  </a:lnTo>
                  <a:lnTo>
                    <a:pt x="1833295" y="766010"/>
                  </a:lnTo>
                  <a:lnTo>
                    <a:pt x="1849337" y="802105"/>
                  </a:lnTo>
                  <a:lnTo>
                    <a:pt x="1769126" y="898358"/>
                  </a:lnTo>
                  <a:lnTo>
                    <a:pt x="1837305" y="906379"/>
                  </a:lnTo>
                  <a:lnTo>
                    <a:pt x="1929547" y="85424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5" name="Freeform 28"/>
            <p:cNvSpPr/>
            <p:nvPr/>
          </p:nvSpPr>
          <p:spPr>
            <a:xfrm>
              <a:off x="6489700" y="1227138"/>
              <a:ext cx="176213" cy="188912"/>
            </a:xfrm>
            <a:custGeom>
              <a:avLst/>
              <a:gdLst>
                <a:gd name="connsiteX0" fmla="*/ 148389 w 176463"/>
                <a:gd name="connsiteY0" fmla="*/ 164432 h 188495"/>
                <a:gd name="connsiteX1" fmla="*/ 176463 w 176463"/>
                <a:gd name="connsiteY1" fmla="*/ 100263 h 188495"/>
                <a:gd name="connsiteX2" fmla="*/ 72189 w 176463"/>
                <a:gd name="connsiteY2" fmla="*/ 0 h 188495"/>
                <a:gd name="connsiteX3" fmla="*/ 84221 w 176463"/>
                <a:gd name="connsiteY3" fmla="*/ 96253 h 188495"/>
                <a:gd name="connsiteX4" fmla="*/ 24063 w 176463"/>
                <a:gd name="connsiteY4" fmla="*/ 68179 h 188495"/>
                <a:gd name="connsiteX5" fmla="*/ 36094 w 176463"/>
                <a:gd name="connsiteY5" fmla="*/ 148390 h 188495"/>
                <a:gd name="connsiteX6" fmla="*/ 0 w 176463"/>
                <a:gd name="connsiteY6" fmla="*/ 188495 h 188495"/>
                <a:gd name="connsiteX7" fmla="*/ 148389 w 176463"/>
                <a:gd name="connsiteY7" fmla="*/ 164432 h 1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463" h="188495">
                  <a:moveTo>
                    <a:pt x="148389" y="164432"/>
                  </a:moveTo>
                  <a:lnTo>
                    <a:pt x="176463" y="100263"/>
                  </a:lnTo>
                  <a:lnTo>
                    <a:pt x="72189" y="0"/>
                  </a:lnTo>
                  <a:lnTo>
                    <a:pt x="84221" y="96253"/>
                  </a:lnTo>
                  <a:lnTo>
                    <a:pt x="24063" y="68179"/>
                  </a:lnTo>
                  <a:lnTo>
                    <a:pt x="36094" y="148390"/>
                  </a:lnTo>
                  <a:lnTo>
                    <a:pt x="0" y="188495"/>
                  </a:lnTo>
                  <a:lnTo>
                    <a:pt x="148389" y="164432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6" name="Freeform 30"/>
            <p:cNvSpPr/>
            <p:nvPr/>
          </p:nvSpPr>
          <p:spPr>
            <a:xfrm>
              <a:off x="5129213" y="874713"/>
              <a:ext cx="133350" cy="139700"/>
            </a:xfrm>
            <a:custGeom>
              <a:avLst/>
              <a:gdLst>
                <a:gd name="connsiteX0" fmla="*/ 4011 w 132348"/>
                <a:gd name="connsiteY0" fmla="*/ 0 h 140368"/>
                <a:gd name="connsiteX1" fmla="*/ 0 w 132348"/>
                <a:gd name="connsiteY1" fmla="*/ 92242 h 140368"/>
                <a:gd name="connsiteX2" fmla="*/ 48126 w 132348"/>
                <a:gd name="connsiteY2" fmla="*/ 104273 h 140368"/>
                <a:gd name="connsiteX3" fmla="*/ 60158 w 132348"/>
                <a:gd name="connsiteY3" fmla="*/ 140368 h 140368"/>
                <a:gd name="connsiteX4" fmla="*/ 132348 w 132348"/>
                <a:gd name="connsiteY4" fmla="*/ 132347 h 140368"/>
                <a:gd name="connsiteX5" fmla="*/ 112295 w 132348"/>
                <a:gd name="connsiteY5" fmla="*/ 56147 h 140368"/>
                <a:gd name="connsiteX6" fmla="*/ 4011 w 132348"/>
                <a:gd name="connsiteY6" fmla="*/ 0 h 14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48" h="140368">
                  <a:moveTo>
                    <a:pt x="4011" y="0"/>
                  </a:moveTo>
                  <a:lnTo>
                    <a:pt x="0" y="92242"/>
                  </a:lnTo>
                  <a:lnTo>
                    <a:pt x="48126" y="104273"/>
                  </a:lnTo>
                  <a:lnTo>
                    <a:pt x="60158" y="140368"/>
                  </a:lnTo>
                  <a:lnTo>
                    <a:pt x="132348" y="132347"/>
                  </a:lnTo>
                  <a:lnTo>
                    <a:pt x="112295" y="56147"/>
                  </a:lnTo>
                  <a:lnTo>
                    <a:pt x="4011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6116638" y="825500"/>
              <a:ext cx="279400" cy="277813"/>
            </a:xfrm>
            <a:custGeom>
              <a:avLst/>
              <a:gdLst>
                <a:gd name="connsiteX0" fmla="*/ 116305 w 280736"/>
                <a:gd name="connsiteY0" fmla="*/ 276727 h 276727"/>
                <a:gd name="connsiteX1" fmla="*/ 200526 w 280736"/>
                <a:gd name="connsiteY1" fmla="*/ 184485 h 276727"/>
                <a:gd name="connsiteX2" fmla="*/ 280736 w 280736"/>
                <a:gd name="connsiteY2" fmla="*/ 192506 h 276727"/>
                <a:gd name="connsiteX3" fmla="*/ 276726 w 280736"/>
                <a:gd name="connsiteY3" fmla="*/ 148390 h 276727"/>
                <a:gd name="connsiteX4" fmla="*/ 208547 w 280736"/>
                <a:gd name="connsiteY4" fmla="*/ 128337 h 276727"/>
                <a:gd name="connsiteX5" fmla="*/ 220579 w 280736"/>
                <a:gd name="connsiteY5" fmla="*/ 68179 h 276727"/>
                <a:gd name="connsiteX6" fmla="*/ 268705 w 280736"/>
                <a:gd name="connsiteY6" fmla="*/ 16043 h 276727"/>
                <a:gd name="connsiteX7" fmla="*/ 172452 w 280736"/>
                <a:gd name="connsiteY7" fmla="*/ 0 h 276727"/>
                <a:gd name="connsiteX8" fmla="*/ 164431 w 280736"/>
                <a:gd name="connsiteY8" fmla="*/ 80211 h 276727"/>
                <a:gd name="connsiteX9" fmla="*/ 108284 w 280736"/>
                <a:gd name="connsiteY9" fmla="*/ 64169 h 276727"/>
                <a:gd name="connsiteX10" fmla="*/ 68179 w 280736"/>
                <a:gd name="connsiteY10" fmla="*/ 28074 h 276727"/>
                <a:gd name="connsiteX11" fmla="*/ 0 w 280736"/>
                <a:gd name="connsiteY11" fmla="*/ 44116 h 276727"/>
                <a:gd name="connsiteX12" fmla="*/ 4010 w 280736"/>
                <a:gd name="connsiteY12" fmla="*/ 80211 h 276727"/>
                <a:gd name="connsiteX13" fmla="*/ 48126 w 280736"/>
                <a:gd name="connsiteY13" fmla="*/ 84221 h 276727"/>
                <a:gd name="connsiteX14" fmla="*/ 56147 w 280736"/>
                <a:gd name="connsiteY14" fmla="*/ 132348 h 276727"/>
                <a:gd name="connsiteX15" fmla="*/ 20052 w 280736"/>
                <a:gd name="connsiteY15" fmla="*/ 136358 h 276727"/>
                <a:gd name="connsiteX16" fmla="*/ 52136 w 280736"/>
                <a:gd name="connsiteY16" fmla="*/ 168443 h 276727"/>
                <a:gd name="connsiteX17" fmla="*/ 0 w 280736"/>
                <a:gd name="connsiteY17" fmla="*/ 196516 h 276727"/>
                <a:gd name="connsiteX18" fmla="*/ 36094 w 280736"/>
                <a:gd name="connsiteY18" fmla="*/ 248653 h 276727"/>
                <a:gd name="connsiteX19" fmla="*/ 116305 w 280736"/>
                <a:gd name="connsiteY19" fmla="*/ 276727 h 27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736" h="276727">
                  <a:moveTo>
                    <a:pt x="116305" y="276727"/>
                  </a:moveTo>
                  <a:lnTo>
                    <a:pt x="200526" y="184485"/>
                  </a:lnTo>
                  <a:lnTo>
                    <a:pt x="280736" y="192506"/>
                  </a:lnTo>
                  <a:lnTo>
                    <a:pt x="276726" y="148390"/>
                  </a:lnTo>
                  <a:lnTo>
                    <a:pt x="208547" y="128337"/>
                  </a:lnTo>
                  <a:lnTo>
                    <a:pt x="220579" y="68179"/>
                  </a:lnTo>
                  <a:lnTo>
                    <a:pt x="268705" y="16043"/>
                  </a:lnTo>
                  <a:lnTo>
                    <a:pt x="172452" y="0"/>
                  </a:lnTo>
                  <a:lnTo>
                    <a:pt x="164431" y="80211"/>
                  </a:lnTo>
                  <a:lnTo>
                    <a:pt x="108284" y="64169"/>
                  </a:lnTo>
                  <a:lnTo>
                    <a:pt x="68179" y="28074"/>
                  </a:lnTo>
                  <a:lnTo>
                    <a:pt x="0" y="44116"/>
                  </a:lnTo>
                  <a:lnTo>
                    <a:pt x="4010" y="80211"/>
                  </a:lnTo>
                  <a:lnTo>
                    <a:pt x="48126" y="84221"/>
                  </a:lnTo>
                  <a:lnTo>
                    <a:pt x="56147" y="132348"/>
                  </a:lnTo>
                  <a:lnTo>
                    <a:pt x="20052" y="136358"/>
                  </a:lnTo>
                  <a:lnTo>
                    <a:pt x="52136" y="168443"/>
                  </a:lnTo>
                  <a:lnTo>
                    <a:pt x="0" y="196516"/>
                  </a:lnTo>
                  <a:lnTo>
                    <a:pt x="36094" y="248653"/>
                  </a:lnTo>
                  <a:lnTo>
                    <a:pt x="116305" y="276727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8" name="Freeform 52"/>
            <p:cNvSpPr/>
            <p:nvPr/>
          </p:nvSpPr>
          <p:spPr>
            <a:xfrm>
              <a:off x="6180138" y="746125"/>
              <a:ext cx="60325" cy="100013"/>
            </a:xfrm>
            <a:custGeom>
              <a:avLst/>
              <a:gdLst>
                <a:gd name="connsiteX0" fmla="*/ 60158 w 60158"/>
                <a:gd name="connsiteY0" fmla="*/ 0 h 100263"/>
                <a:gd name="connsiteX1" fmla="*/ 0 w 60158"/>
                <a:gd name="connsiteY1" fmla="*/ 12031 h 100263"/>
                <a:gd name="connsiteX2" fmla="*/ 24063 w 60158"/>
                <a:gd name="connsiteY2" fmla="*/ 72189 h 100263"/>
                <a:gd name="connsiteX3" fmla="*/ 24063 w 60158"/>
                <a:gd name="connsiteY3" fmla="*/ 72189 h 100263"/>
                <a:gd name="connsiteX4" fmla="*/ 48126 w 60158"/>
                <a:gd name="connsiteY4" fmla="*/ 100263 h 100263"/>
                <a:gd name="connsiteX5" fmla="*/ 60158 w 60158"/>
                <a:gd name="connsiteY5" fmla="*/ 0 h 10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58" h="100263">
                  <a:moveTo>
                    <a:pt x="60158" y="0"/>
                  </a:moveTo>
                  <a:lnTo>
                    <a:pt x="0" y="12031"/>
                  </a:lnTo>
                  <a:lnTo>
                    <a:pt x="24063" y="72189"/>
                  </a:lnTo>
                  <a:lnTo>
                    <a:pt x="24063" y="72189"/>
                  </a:lnTo>
                  <a:lnTo>
                    <a:pt x="48126" y="100263"/>
                  </a:lnTo>
                  <a:lnTo>
                    <a:pt x="60158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49" name="Freeform 54"/>
            <p:cNvSpPr/>
            <p:nvPr/>
          </p:nvSpPr>
          <p:spPr>
            <a:xfrm>
              <a:off x="5803900" y="935038"/>
              <a:ext cx="134938" cy="84137"/>
            </a:xfrm>
            <a:custGeom>
              <a:avLst/>
              <a:gdLst>
                <a:gd name="connsiteX0" fmla="*/ 28073 w 136357"/>
                <a:gd name="connsiteY0" fmla="*/ 0 h 84221"/>
                <a:gd name="connsiteX1" fmla="*/ 0 w 136357"/>
                <a:gd name="connsiteY1" fmla="*/ 84221 h 84221"/>
                <a:gd name="connsiteX2" fmla="*/ 136357 w 136357"/>
                <a:gd name="connsiteY2" fmla="*/ 8021 h 84221"/>
                <a:gd name="connsiteX3" fmla="*/ 28073 w 136357"/>
                <a:gd name="connsiteY3" fmla="*/ 0 h 8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357" h="84221">
                  <a:moveTo>
                    <a:pt x="28073" y="0"/>
                  </a:moveTo>
                  <a:lnTo>
                    <a:pt x="0" y="84221"/>
                  </a:lnTo>
                  <a:lnTo>
                    <a:pt x="136357" y="8021"/>
                  </a:lnTo>
                  <a:lnTo>
                    <a:pt x="28073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0" name="Freeform 56"/>
            <p:cNvSpPr/>
            <p:nvPr/>
          </p:nvSpPr>
          <p:spPr>
            <a:xfrm>
              <a:off x="5922963" y="935038"/>
              <a:ext cx="133350" cy="39687"/>
            </a:xfrm>
            <a:custGeom>
              <a:avLst/>
              <a:gdLst>
                <a:gd name="connsiteX0" fmla="*/ 132348 w 132348"/>
                <a:gd name="connsiteY0" fmla="*/ 8021 h 40105"/>
                <a:gd name="connsiteX1" fmla="*/ 92242 w 132348"/>
                <a:gd name="connsiteY1" fmla="*/ 40105 h 40105"/>
                <a:gd name="connsiteX2" fmla="*/ 0 w 132348"/>
                <a:gd name="connsiteY2" fmla="*/ 28073 h 40105"/>
                <a:gd name="connsiteX3" fmla="*/ 44116 w 132348"/>
                <a:gd name="connsiteY3" fmla="*/ 0 h 40105"/>
                <a:gd name="connsiteX4" fmla="*/ 132348 w 132348"/>
                <a:gd name="connsiteY4" fmla="*/ 8021 h 4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48" h="40105">
                  <a:moveTo>
                    <a:pt x="132348" y="8021"/>
                  </a:moveTo>
                  <a:lnTo>
                    <a:pt x="92242" y="40105"/>
                  </a:lnTo>
                  <a:lnTo>
                    <a:pt x="0" y="28073"/>
                  </a:lnTo>
                  <a:lnTo>
                    <a:pt x="44116" y="0"/>
                  </a:lnTo>
                  <a:lnTo>
                    <a:pt x="132348" y="8021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1" name="Freeform 6143"/>
            <p:cNvSpPr/>
            <p:nvPr/>
          </p:nvSpPr>
          <p:spPr>
            <a:xfrm>
              <a:off x="3857625" y="473075"/>
              <a:ext cx="73025" cy="220663"/>
            </a:xfrm>
            <a:custGeom>
              <a:avLst/>
              <a:gdLst>
                <a:gd name="connsiteX0" fmla="*/ 56148 w 72190"/>
                <a:gd name="connsiteY0" fmla="*/ 0 h 220579"/>
                <a:gd name="connsiteX1" fmla="*/ 8021 w 72190"/>
                <a:gd name="connsiteY1" fmla="*/ 108284 h 220579"/>
                <a:gd name="connsiteX2" fmla="*/ 0 w 72190"/>
                <a:gd name="connsiteY2" fmla="*/ 220579 h 220579"/>
                <a:gd name="connsiteX3" fmla="*/ 40106 w 72190"/>
                <a:gd name="connsiteY3" fmla="*/ 160421 h 220579"/>
                <a:gd name="connsiteX4" fmla="*/ 72190 w 72190"/>
                <a:gd name="connsiteY4" fmla="*/ 176463 h 220579"/>
                <a:gd name="connsiteX5" fmla="*/ 48127 w 72190"/>
                <a:gd name="connsiteY5" fmla="*/ 108284 h 220579"/>
                <a:gd name="connsiteX6" fmla="*/ 56148 w 72190"/>
                <a:gd name="connsiteY6" fmla="*/ 0 h 22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90" h="220579">
                  <a:moveTo>
                    <a:pt x="56148" y="0"/>
                  </a:moveTo>
                  <a:lnTo>
                    <a:pt x="8021" y="108284"/>
                  </a:lnTo>
                  <a:lnTo>
                    <a:pt x="0" y="220579"/>
                  </a:lnTo>
                  <a:lnTo>
                    <a:pt x="40106" y="160421"/>
                  </a:lnTo>
                  <a:lnTo>
                    <a:pt x="72190" y="176463"/>
                  </a:lnTo>
                  <a:lnTo>
                    <a:pt x="48127" y="108284"/>
                  </a:lnTo>
                  <a:lnTo>
                    <a:pt x="56148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2" name="Freeform 6144"/>
            <p:cNvSpPr/>
            <p:nvPr/>
          </p:nvSpPr>
          <p:spPr>
            <a:xfrm>
              <a:off x="3922713" y="722313"/>
              <a:ext cx="34925" cy="55562"/>
            </a:xfrm>
            <a:custGeom>
              <a:avLst/>
              <a:gdLst>
                <a:gd name="connsiteX0" fmla="*/ 20052 w 36094"/>
                <a:gd name="connsiteY0" fmla="*/ 0 h 56147"/>
                <a:gd name="connsiteX1" fmla="*/ 0 w 36094"/>
                <a:gd name="connsiteY1" fmla="*/ 36094 h 56147"/>
                <a:gd name="connsiteX2" fmla="*/ 36094 w 36094"/>
                <a:gd name="connsiteY2" fmla="*/ 56147 h 56147"/>
                <a:gd name="connsiteX3" fmla="*/ 20052 w 36094"/>
                <a:gd name="connsiteY3" fmla="*/ 0 h 5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94" h="56147">
                  <a:moveTo>
                    <a:pt x="20052" y="0"/>
                  </a:moveTo>
                  <a:lnTo>
                    <a:pt x="0" y="36094"/>
                  </a:lnTo>
                  <a:lnTo>
                    <a:pt x="36094" y="56147"/>
                  </a:lnTo>
                  <a:lnTo>
                    <a:pt x="20052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3" name="Freeform 6146"/>
            <p:cNvSpPr/>
            <p:nvPr/>
          </p:nvSpPr>
          <p:spPr>
            <a:xfrm>
              <a:off x="3983038" y="874713"/>
              <a:ext cx="63500" cy="87312"/>
            </a:xfrm>
            <a:custGeom>
              <a:avLst/>
              <a:gdLst>
                <a:gd name="connsiteX0" fmla="*/ 64168 w 64168"/>
                <a:gd name="connsiteY0" fmla="*/ 0 h 88231"/>
                <a:gd name="connsiteX1" fmla="*/ 0 w 64168"/>
                <a:gd name="connsiteY1" fmla="*/ 48126 h 88231"/>
                <a:gd name="connsiteX2" fmla="*/ 32084 w 64168"/>
                <a:gd name="connsiteY2" fmla="*/ 88231 h 88231"/>
                <a:gd name="connsiteX3" fmla="*/ 64168 w 64168"/>
                <a:gd name="connsiteY3" fmla="*/ 0 h 8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68" h="88231">
                  <a:moveTo>
                    <a:pt x="64168" y="0"/>
                  </a:moveTo>
                  <a:lnTo>
                    <a:pt x="0" y="48126"/>
                  </a:lnTo>
                  <a:lnTo>
                    <a:pt x="32084" y="88231"/>
                  </a:lnTo>
                  <a:lnTo>
                    <a:pt x="64168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4" name="Freeform 6147"/>
            <p:cNvSpPr/>
            <p:nvPr/>
          </p:nvSpPr>
          <p:spPr>
            <a:xfrm>
              <a:off x="4086225" y="909638"/>
              <a:ext cx="60325" cy="65087"/>
            </a:xfrm>
            <a:custGeom>
              <a:avLst/>
              <a:gdLst>
                <a:gd name="connsiteX0" fmla="*/ 60158 w 60158"/>
                <a:gd name="connsiteY0" fmla="*/ 0 h 64169"/>
                <a:gd name="connsiteX1" fmla="*/ 0 w 60158"/>
                <a:gd name="connsiteY1" fmla="*/ 32085 h 64169"/>
                <a:gd name="connsiteX2" fmla="*/ 12032 w 60158"/>
                <a:gd name="connsiteY2" fmla="*/ 64169 h 64169"/>
                <a:gd name="connsiteX3" fmla="*/ 56148 w 60158"/>
                <a:gd name="connsiteY3" fmla="*/ 56148 h 64169"/>
                <a:gd name="connsiteX4" fmla="*/ 60158 w 60158"/>
                <a:gd name="connsiteY4" fmla="*/ 0 h 6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58" h="64169">
                  <a:moveTo>
                    <a:pt x="60158" y="0"/>
                  </a:moveTo>
                  <a:lnTo>
                    <a:pt x="0" y="32085"/>
                  </a:lnTo>
                  <a:lnTo>
                    <a:pt x="12032" y="64169"/>
                  </a:lnTo>
                  <a:lnTo>
                    <a:pt x="56148" y="56148"/>
                  </a:lnTo>
                  <a:lnTo>
                    <a:pt x="60158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55" name="Freeform 6148"/>
            <p:cNvSpPr/>
            <p:nvPr/>
          </p:nvSpPr>
          <p:spPr>
            <a:xfrm>
              <a:off x="6453188" y="1143000"/>
              <a:ext cx="71437" cy="139700"/>
            </a:xfrm>
            <a:custGeom>
              <a:avLst/>
              <a:gdLst>
                <a:gd name="connsiteX0" fmla="*/ 4010 w 72189"/>
                <a:gd name="connsiteY0" fmla="*/ 0 h 140368"/>
                <a:gd name="connsiteX1" fmla="*/ 72189 w 72189"/>
                <a:gd name="connsiteY1" fmla="*/ 72189 h 140368"/>
                <a:gd name="connsiteX2" fmla="*/ 44116 w 72189"/>
                <a:gd name="connsiteY2" fmla="*/ 140368 h 140368"/>
                <a:gd name="connsiteX3" fmla="*/ 20052 w 72189"/>
                <a:gd name="connsiteY3" fmla="*/ 116305 h 140368"/>
                <a:gd name="connsiteX4" fmla="*/ 0 w 72189"/>
                <a:gd name="connsiteY4" fmla="*/ 68179 h 140368"/>
                <a:gd name="connsiteX5" fmla="*/ 4010 w 72189"/>
                <a:gd name="connsiteY5" fmla="*/ 0 h 14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189" h="140368">
                  <a:moveTo>
                    <a:pt x="4010" y="0"/>
                  </a:moveTo>
                  <a:lnTo>
                    <a:pt x="72189" y="72189"/>
                  </a:lnTo>
                  <a:lnTo>
                    <a:pt x="44116" y="140368"/>
                  </a:lnTo>
                  <a:lnTo>
                    <a:pt x="20052" y="116305"/>
                  </a:lnTo>
                  <a:lnTo>
                    <a:pt x="0" y="68179"/>
                  </a:lnTo>
                  <a:lnTo>
                    <a:pt x="4010" y="0"/>
                  </a:lnTo>
                  <a:close/>
                </a:path>
              </a:pathLst>
            </a:cu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GB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302" y="2006533"/>
            <a:ext cx="1481328" cy="135282"/>
          </a:xfrm>
          <a:prstGeom prst="rect">
            <a:avLst/>
          </a:prstGeom>
        </p:spPr>
      </p:pic>
      <p:sp>
        <p:nvSpPr>
          <p:cNvPr id="56" name="Freeform 1"/>
          <p:cNvSpPr/>
          <p:nvPr/>
        </p:nvSpPr>
        <p:spPr>
          <a:xfrm>
            <a:off x="6040874" y="3847207"/>
            <a:ext cx="914212" cy="1024172"/>
          </a:xfrm>
          <a:custGeom>
            <a:avLst/>
            <a:gdLst>
              <a:gd name="connsiteX0" fmla="*/ 1106906 w 1596190"/>
              <a:gd name="connsiteY0" fmla="*/ 1756611 h 1788695"/>
              <a:gd name="connsiteX1" fmla="*/ 1191127 w 1596190"/>
              <a:gd name="connsiteY1" fmla="*/ 1752600 h 1788695"/>
              <a:gd name="connsiteX2" fmla="*/ 1231232 w 1596190"/>
              <a:gd name="connsiteY2" fmla="*/ 1704474 h 1788695"/>
              <a:gd name="connsiteX3" fmla="*/ 1335506 w 1596190"/>
              <a:gd name="connsiteY3" fmla="*/ 1708485 h 1788695"/>
              <a:gd name="connsiteX4" fmla="*/ 1359569 w 1596190"/>
              <a:gd name="connsiteY4" fmla="*/ 1688432 h 1788695"/>
              <a:gd name="connsiteX5" fmla="*/ 1383632 w 1596190"/>
              <a:gd name="connsiteY5" fmla="*/ 1720516 h 1788695"/>
              <a:gd name="connsiteX6" fmla="*/ 1419727 w 1596190"/>
              <a:gd name="connsiteY6" fmla="*/ 1668379 h 1788695"/>
              <a:gd name="connsiteX7" fmla="*/ 1375611 w 1596190"/>
              <a:gd name="connsiteY7" fmla="*/ 1616243 h 1788695"/>
              <a:gd name="connsiteX8" fmla="*/ 1407695 w 1596190"/>
              <a:gd name="connsiteY8" fmla="*/ 1588169 h 1788695"/>
              <a:gd name="connsiteX9" fmla="*/ 1379621 w 1596190"/>
              <a:gd name="connsiteY9" fmla="*/ 1556085 h 1788695"/>
              <a:gd name="connsiteX10" fmla="*/ 1387642 w 1596190"/>
              <a:gd name="connsiteY10" fmla="*/ 1471864 h 1788695"/>
              <a:gd name="connsiteX11" fmla="*/ 1431758 w 1596190"/>
              <a:gd name="connsiteY11" fmla="*/ 1363579 h 1788695"/>
              <a:gd name="connsiteX12" fmla="*/ 1387642 w 1596190"/>
              <a:gd name="connsiteY12" fmla="*/ 1283369 h 1788695"/>
              <a:gd name="connsiteX13" fmla="*/ 1383632 w 1596190"/>
              <a:gd name="connsiteY13" fmla="*/ 1211179 h 1788695"/>
              <a:gd name="connsiteX14" fmla="*/ 1339516 w 1596190"/>
              <a:gd name="connsiteY14" fmla="*/ 1151021 h 1788695"/>
              <a:gd name="connsiteX15" fmla="*/ 1347537 w 1596190"/>
              <a:gd name="connsiteY15" fmla="*/ 1082843 h 1788695"/>
              <a:gd name="connsiteX16" fmla="*/ 1403684 w 1596190"/>
              <a:gd name="connsiteY16" fmla="*/ 1054769 h 1788695"/>
              <a:gd name="connsiteX17" fmla="*/ 1427748 w 1596190"/>
              <a:gd name="connsiteY17" fmla="*/ 1074821 h 1788695"/>
              <a:gd name="connsiteX18" fmla="*/ 1467853 w 1596190"/>
              <a:gd name="connsiteY18" fmla="*/ 1022685 h 1788695"/>
              <a:gd name="connsiteX19" fmla="*/ 1499937 w 1596190"/>
              <a:gd name="connsiteY19" fmla="*/ 1018674 h 1788695"/>
              <a:gd name="connsiteX20" fmla="*/ 1499937 w 1596190"/>
              <a:gd name="connsiteY20" fmla="*/ 934453 h 1788695"/>
              <a:gd name="connsiteX21" fmla="*/ 1479884 w 1596190"/>
              <a:gd name="connsiteY21" fmla="*/ 878306 h 1788695"/>
              <a:gd name="connsiteX22" fmla="*/ 1479884 w 1596190"/>
              <a:gd name="connsiteY22" fmla="*/ 878306 h 1788695"/>
              <a:gd name="connsiteX23" fmla="*/ 1544053 w 1596190"/>
              <a:gd name="connsiteY23" fmla="*/ 882316 h 1788695"/>
              <a:gd name="connsiteX24" fmla="*/ 1544053 w 1596190"/>
              <a:gd name="connsiteY24" fmla="*/ 882316 h 1788695"/>
              <a:gd name="connsiteX25" fmla="*/ 1576137 w 1596190"/>
              <a:gd name="connsiteY25" fmla="*/ 898358 h 1788695"/>
              <a:gd name="connsiteX26" fmla="*/ 1596190 w 1596190"/>
              <a:gd name="connsiteY26" fmla="*/ 854243 h 1788695"/>
              <a:gd name="connsiteX27" fmla="*/ 1552074 w 1596190"/>
              <a:gd name="connsiteY27" fmla="*/ 806116 h 1788695"/>
              <a:gd name="connsiteX28" fmla="*/ 1584158 w 1596190"/>
              <a:gd name="connsiteY28" fmla="*/ 693821 h 1788695"/>
              <a:gd name="connsiteX29" fmla="*/ 1479884 w 1596190"/>
              <a:gd name="connsiteY29" fmla="*/ 593558 h 1788695"/>
              <a:gd name="connsiteX30" fmla="*/ 1471863 w 1596190"/>
              <a:gd name="connsiteY30" fmla="*/ 509337 h 1788695"/>
              <a:gd name="connsiteX31" fmla="*/ 1419727 w 1596190"/>
              <a:gd name="connsiteY31" fmla="*/ 469232 h 1788695"/>
              <a:gd name="connsiteX32" fmla="*/ 1423737 w 1596190"/>
              <a:gd name="connsiteY32" fmla="*/ 393032 h 1788695"/>
              <a:gd name="connsiteX33" fmla="*/ 1399674 w 1596190"/>
              <a:gd name="connsiteY33" fmla="*/ 356937 h 1788695"/>
              <a:gd name="connsiteX34" fmla="*/ 1407695 w 1596190"/>
              <a:gd name="connsiteY34" fmla="*/ 316832 h 1788695"/>
              <a:gd name="connsiteX35" fmla="*/ 1423737 w 1596190"/>
              <a:gd name="connsiteY35" fmla="*/ 296779 h 1788695"/>
              <a:gd name="connsiteX36" fmla="*/ 1379621 w 1596190"/>
              <a:gd name="connsiteY36" fmla="*/ 204537 h 1788695"/>
              <a:gd name="connsiteX37" fmla="*/ 1355558 w 1596190"/>
              <a:gd name="connsiteY37" fmla="*/ 236621 h 1788695"/>
              <a:gd name="connsiteX38" fmla="*/ 1295400 w 1596190"/>
              <a:gd name="connsiteY38" fmla="*/ 236621 h 1788695"/>
              <a:gd name="connsiteX39" fmla="*/ 1299411 w 1596190"/>
              <a:gd name="connsiteY39" fmla="*/ 184485 h 1788695"/>
              <a:gd name="connsiteX40" fmla="*/ 1279358 w 1596190"/>
              <a:gd name="connsiteY40" fmla="*/ 132348 h 1788695"/>
              <a:gd name="connsiteX41" fmla="*/ 1239253 w 1596190"/>
              <a:gd name="connsiteY41" fmla="*/ 56148 h 1788695"/>
              <a:gd name="connsiteX42" fmla="*/ 1143000 w 1596190"/>
              <a:gd name="connsiteY42" fmla="*/ 80211 h 1788695"/>
              <a:gd name="connsiteX43" fmla="*/ 1151021 w 1596190"/>
              <a:gd name="connsiteY43" fmla="*/ 4011 h 1788695"/>
              <a:gd name="connsiteX44" fmla="*/ 1094874 w 1596190"/>
              <a:gd name="connsiteY44" fmla="*/ 24064 h 1788695"/>
              <a:gd name="connsiteX45" fmla="*/ 1078832 w 1596190"/>
              <a:gd name="connsiteY45" fmla="*/ 0 h 1788695"/>
              <a:gd name="connsiteX46" fmla="*/ 998621 w 1596190"/>
              <a:gd name="connsiteY46" fmla="*/ 20053 h 1788695"/>
              <a:gd name="connsiteX47" fmla="*/ 1006642 w 1596190"/>
              <a:gd name="connsiteY47" fmla="*/ 56148 h 1788695"/>
              <a:gd name="connsiteX48" fmla="*/ 1042737 w 1596190"/>
              <a:gd name="connsiteY48" fmla="*/ 52137 h 1788695"/>
              <a:gd name="connsiteX49" fmla="*/ 1022684 w 1596190"/>
              <a:gd name="connsiteY49" fmla="*/ 100264 h 1788695"/>
              <a:gd name="connsiteX50" fmla="*/ 990600 w 1596190"/>
              <a:gd name="connsiteY50" fmla="*/ 96253 h 1788695"/>
              <a:gd name="connsiteX51" fmla="*/ 954506 w 1596190"/>
              <a:gd name="connsiteY51" fmla="*/ 144379 h 1788695"/>
              <a:gd name="connsiteX52" fmla="*/ 878306 w 1596190"/>
              <a:gd name="connsiteY52" fmla="*/ 164432 h 1788695"/>
              <a:gd name="connsiteX53" fmla="*/ 838200 w 1596190"/>
              <a:gd name="connsiteY53" fmla="*/ 208548 h 1788695"/>
              <a:gd name="connsiteX54" fmla="*/ 770021 w 1596190"/>
              <a:gd name="connsiteY54" fmla="*/ 236621 h 1788695"/>
              <a:gd name="connsiteX55" fmla="*/ 786063 w 1596190"/>
              <a:gd name="connsiteY55" fmla="*/ 272716 h 1788695"/>
              <a:gd name="connsiteX56" fmla="*/ 737937 w 1596190"/>
              <a:gd name="connsiteY56" fmla="*/ 296779 h 1788695"/>
              <a:gd name="connsiteX57" fmla="*/ 725906 w 1596190"/>
              <a:gd name="connsiteY57" fmla="*/ 264695 h 1788695"/>
              <a:gd name="connsiteX58" fmla="*/ 745958 w 1596190"/>
              <a:gd name="connsiteY58" fmla="*/ 208548 h 1788695"/>
              <a:gd name="connsiteX59" fmla="*/ 677779 w 1596190"/>
              <a:gd name="connsiteY59" fmla="*/ 196516 h 1788695"/>
              <a:gd name="connsiteX60" fmla="*/ 637674 w 1596190"/>
              <a:gd name="connsiteY60" fmla="*/ 136358 h 1788695"/>
              <a:gd name="connsiteX61" fmla="*/ 637674 w 1596190"/>
              <a:gd name="connsiteY61" fmla="*/ 136358 h 1788695"/>
              <a:gd name="connsiteX62" fmla="*/ 601579 w 1596190"/>
              <a:gd name="connsiteY62" fmla="*/ 208548 h 1788695"/>
              <a:gd name="connsiteX63" fmla="*/ 545432 w 1596190"/>
              <a:gd name="connsiteY63" fmla="*/ 152400 h 1788695"/>
              <a:gd name="connsiteX64" fmla="*/ 509337 w 1596190"/>
              <a:gd name="connsiteY64" fmla="*/ 168443 h 1788695"/>
              <a:gd name="connsiteX65" fmla="*/ 525379 w 1596190"/>
              <a:gd name="connsiteY65" fmla="*/ 256674 h 1788695"/>
              <a:gd name="connsiteX66" fmla="*/ 565484 w 1596190"/>
              <a:gd name="connsiteY66" fmla="*/ 276727 h 1788695"/>
              <a:gd name="connsiteX67" fmla="*/ 565484 w 1596190"/>
              <a:gd name="connsiteY67" fmla="*/ 336885 h 1788695"/>
              <a:gd name="connsiteX68" fmla="*/ 541421 w 1596190"/>
              <a:gd name="connsiteY68" fmla="*/ 372979 h 1788695"/>
              <a:gd name="connsiteX69" fmla="*/ 557463 w 1596190"/>
              <a:gd name="connsiteY69" fmla="*/ 393032 h 1788695"/>
              <a:gd name="connsiteX70" fmla="*/ 501316 w 1596190"/>
              <a:gd name="connsiteY70" fmla="*/ 433137 h 1788695"/>
              <a:gd name="connsiteX71" fmla="*/ 465221 w 1596190"/>
              <a:gd name="connsiteY71" fmla="*/ 569495 h 1788695"/>
              <a:gd name="connsiteX72" fmla="*/ 441158 w 1596190"/>
              <a:gd name="connsiteY72" fmla="*/ 593558 h 1788695"/>
              <a:gd name="connsiteX73" fmla="*/ 441158 w 1596190"/>
              <a:gd name="connsiteY73" fmla="*/ 593558 h 1788695"/>
              <a:gd name="connsiteX74" fmla="*/ 360948 w 1596190"/>
              <a:gd name="connsiteY74" fmla="*/ 689811 h 1788695"/>
              <a:gd name="connsiteX75" fmla="*/ 308811 w 1596190"/>
              <a:gd name="connsiteY75" fmla="*/ 802106 h 1788695"/>
              <a:gd name="connsiteX76" fmla="*/ 264695 w 1596190"/>
              <a:gd name="connsiteY76" fmla="*/ 814137 h 1788695"/>
              <a:gd name="connsiteX77" fmla="*/ 216569 w 1596190"/>
              <a:gd name="connsiteY77" fmla="*/ 862264 h 1788695"/>
              <a:gd name="connsiteX78" fmla="*/ 160421 w 1596190"/>
              <a:gd name="connsiteY78" fmla="*/ 946485 h 1788695"/>
              <a:gd name="connsiteX79" fmla="*/ 160421 w 1596190"/>
              <a:gd name="connsiteY79" fmla="*/ 1026695 h 1788695"/>
              <a:gd name="connsiteX80" fmla="*/ 132348 w 1596190"/>
              <a:gd name="connsiteY80" fmla="*/ 1143000 h 1788695"/>
              <a:gd name="connsiteX81" fmla="*/ 112295 w 1596190"/>
              <a:gd name="connsiteY81" fmla="*/ 1175085 h 1788695"/>
              <a:gd name="connsiteX82" fmla="*/ 12032 w 1596190"/>
              <a:gd name="connsiteY82" fmla="*/ 1387643 h 1788695"/>
              <a:gd name="connsiteX83" fmla="*/ 56148 w 1596190"/>
              <a:gd name="connsiteY83" fmla="*/ 1435769 h 1788695"/>
              <a:gd name="connsiteX84" fmla="*/ 0 w 1596190"/>
              <a:gd name="connsiteY84" fmla="*/ 1684421 h 1788695"/>
              <a:gd name="connsiteX85" fmla="*/ 76200 w 1596190"/>
              <a:gd name="connsiteY85" fmla="*/ 1736558 h 1788695"/>
              <a:gd name="connsiteX86" fmla="*/ 52137 w 1596190"/>
              <a:gd name="connsiteY86" fmla="*/ 1784685 h 1788695"/>
              <a:gd name="connsiteX87" fmla="*/ 112295 w 1596190"/>
              <a:gd name="connsiteY87" fmla="*/ 1784685 h 1788695"/>
              <a:gd name="connsiteX88" fmla="*/ 176463 w 1596190"/>
              <a:gd name="connsiteY88" fmla="*/ 1752600 h 1788695"/>
              <a:gd name="connsiteX89" fmla="*/ 272716 w 1596190"/>
              <a:gd name="connsiteY89" fmla="*/ 1788695 h 1788695"/>
              <a:gd name="connsiteX90" fmla="*/ 381000 w 1596190"/>
              <a:gd name="connsiteY90" fmla="*/ 1732548 h 1788695"/>
              <a:gd name="connsiteX91" fmla="*/ 421106 w 1596190"/>
              <a:gd name="connsiteY91" fmla="*/ 1764632 h 1788695"/>
              <a:gd name="connsiteX92" fmla="*/ 505327 w 1596190"/>
              <a:gd name="connsiteY92" fmla="*/ 1764632 h 1788695"/>
              <a:gd name="connsiteX93" fmla="*/ 529390 w 1596190"/>
              <a:gd name="connsiteY93" fmla="*/ 1716506 h 1788695"/>
              <a:gd name="connsiteX94" fmla="*/ 497306 w 1596190"/>
              <a:gd name="connsiteY94" fmla="*/ 1680411 h 1788695"/>
              <a:gd name="connsiteX95" fmla="*/ 529390 w 1596190"/>
              <a:gd name="connsiteY95" fmla="*/ 1604211 h 1788695"/>
              <a:gd name="connsiteX96" fmla="*/ 557463 w 1596190"/>
              <a:gd name="connsiteY96" fmla="*/ 1592179 h 1788695"/>
              <a:gd name="connsiteX97" fmla="*/ 581527 w 1596190"/>
              <a:gd name="connsiteY97" fmla="*/ 1576137 h 1788695"/>
              <a:gd name="connsiteX98" fmla="*/ 605590 w 1596190"/>
              <a:gd name="connsiteY98" fmla="*/ 1612232 h 1788695"/>
              <a:gd name="connsiteX99" fmla="*/ 605590 w 1596190"/>
              <a:gd name="connsiteY99" fmla="*/ 1612232 h 1788695"/>
              <a:gd name="connsiteX100" fmla="*/ 641684 w 1596190"/>
              <a:gd name="connsiteY100" fmla="*/ 1640306 h 1788695"/>
              <a:gd name="connsiteX101" fmla="*/ 641684 w 1596190"/>
              <a:gd name="connsiteY101" fmla="*/ 1640306 h 1788695"/>
              <a:gd name="connsiteX102" fmla="*/ 681790 w 1596190"/>
              <a:gd name="connsiteY102" fmla="*/ 1692443 h 1788695"/>
              <a:gd name="connsiteX103" fmla="*/ 705853 w 1596190"/>
              <a:gd name="connsiteY103" fmla="*/ 1680411 h 1788695"/>
              <a:gd name="connsiteX104" fmla="*/ 741948 w 1596190"/>
              <a:gd name="connsiteY104" fmla="*/ 1704474 h 1788695"/>
              <a:gd name="connsiteX105" fmla="*/ 810127 w 1596190"/>
              <a:gd name="connsiteY105" fmla="*/ 1676400 h 1788695"/>
              <a:gd name="connsiteX106" fmla="*/ 922421 w 1596190"/>
              <a:gd name="connsiteY106" fmla="*/ 1720516 h 1788695"/>
              <a:gd name="connsiteX107" fmla="*/ 898358 w 1596190"/>
              <a:gd name="connsiteY107" fmla="*/ 1636295 h 1788695"/>
              <a:gd name="connsiteX108" fmla="*/ 834190 w 1596190"/>
              <a:gd name="connsiteY108" fmla="*/ 1584158 h 1788695"/>
              <a:gd name="connsiteX109" fmla="*/ 914400 w 1596190"/>
              <a:gd name="connsiteY109" fmla="*/ 1632285 h 1788695"/>
              <a:gd name="connsiteX110" fmla="*/ 962527 w 1596190"/>
              <a:gd name="connsiteY110" fmla="*/ 1676400 h 1788695"/>
              <a:gd name="connsiteX111" fmla="*/ 1030706 w 1596190"/>
              <a:gd name="connsiteY111" fmla="*/ 1696453 h 1788695"/>
              <a:gd name="connsiteX112" fmla="*/ 1106906 w 1596190"/>
              <a:gd name="connsiteY112" fmla="*/ 1756611 h 1788695"/>
              <a:gd name="connsiteX0" fmla="*/ 1106906 w 1596190"/>
              <a:gd name="connsiteY0" fmla="*/ 1756611 h 1788695"/>
              <a:gd name="connsiteX1" fmla="*/ 1191127 w 1596190"/>
              <a:gd name="connsiteY1" fmla="*/ 1752600 h 1788695"/>
              <a:gd name="connsiteX2" fmla="*/ 1231232 w 1596190"/>
              <a:gd name="connsiteY2" fmla="*/ 1704474 h 1788695"/>
              <a:gd name="connsiteX3" fmla="*/ 1335506 w 1596190"/>
              <a:gd name="connsiteY3" fmla="*/ 1708485 h 1788695"/>
              <a:gd name="connsiteX4" fmla="*/ 1359569 w 1596190"/>
              <a:gd name="connsiteY4" fmla="*/ 1688432 h 1788695"/>
              <a:gd name="connsiteX5" fmla="*/ 1383632 w 1596190"/>
              <a:gd name="connsiteY5" fmla="*/ 1720516 h 1788695"/>
              <a:gd name="connsiteX6" fmla="*/ 1419727 w 1596190"/>
              <a:gd name="connsiteY6" fmla="*/ 1668379 h 1788695"/>
              <a:gd name="connsiteX7" fmla="*/ 1375611 w 1596190"/>
              <a:gd name="connsiteY7" fmla="*/ 1616243 h 1788695"/>
              <a:gd name="connsiteX8" fmla="*/ 1407695 w 1596190"/>
              <a:gd name="connsiteY8" fmla="*/ 1588169 h 1788695"/>
              <a:gd name="connsiteX9" fmla="*/ 1379621 w 1596190"/>
              <a:gd name="connsiteY9" fmla="*/ 1556085 h 1788695"/>
              <a:gd name="connsiteX10" fmla="*/ 1387642 w 1596190"/>
              <a:gd name="connsiteY10" fmla="*/ 1471864 h 1788695"/>
              <a:gd name="connsiteX11" fmla="*/ 1431758 w 1596190"/>
              <a:gd name="connsiteY11" fmla="*/ 1363579 h 1788695"/>
              <a:gd name="connsiteX12" fmla="*/ 1387642 w 1596190"/>
              <a:gd name="connsiteY12" fmla="*/ 1283369 h 1788695"/>
              <a:gd name="connsiteX13" fmla="*/ 1383632 w 1596190"/>
              <a:gd name="connsiteY13" fmla="*/ 1211179 h 1788695"/>
              <a:gd name="connsiteX14" fmla="*/ 1339516 w 1596190"/>
              <a:gd name="connsiteY14" fmla="*/ 1151021 h 1788695"/>
              <a:gd name="connsiteX15" fmla="*/ 1347537 w 1596190"/>
              <a:gd name="connsiteY15" fmla="*/ 1082843 h 1788695"/>
              <a:gd name="connsiteX16" fmla="*/ 1403684 w 1596190"/>
              <a:gd name="connsiteY16" fmla="*/ 1054769 h 1788695"/>
              <a:gd name="connsiteX17" fmla="*/ 1427748 w 1596190"/>
              <a:gd name="connsiteY17" fmla="*/ 1074821 h 1788695"/>
              <a:gd name="connsiteX18" fmla="*/ 1467853 w 1596190"/>
              <a:gd name="connsiteY18" fmla="*/ 1022685 h 1788695"/>
              <a:gd name="connsiteX19" fmla="*/ 1499937 w 1596190"/>
              <a:gd name="connsiteY19" fmla="*/ 1018674 h 1788695"/>
              <a:gd name="connsiteX20" fmla="*/ 1499937 w 1596190"/>
              <a:gd name="connsiteY20" fmla="*/ 934453 h 1788695"/>
              <a:gd name="connsiteX21" fmla="*/ 1479884 w 1596190"/>
              <a:gd name="connsiteY21" fmla="*/ 878306 h 1788695"/>
              <a:gd name="connsiteX22" fmla="*/ 1479884 w 1596190"/>
              <a:gd name="connsiteY22" fmla="*/ 878306 h 1788695"/>
              <a:gd name="connsiteX23" fmla="*/ 1544053 w 1596190"/>
              <a:gd name="connsiteY23" fmla="*/ 882316 h 1788695"/>
              <a:gd name="connsiteX24" fmla="*/ 1544053 w 1596190"/>
              <a:gd name="connsiteY24" fmla="*/ 882316 h 1788695"/>
              <a:gd name="connsiteX25" fmla="*/ 1576137 w 1596190"/>
              <a:gd name="connsiteY25" fmla="*/ 898358 h 1788695"/>
              <a:gd name="connsiteX26" fmla="*/ 1596190 w 1596190"/>
              <a:gd name="connsiteY26" fmla="*/ 854243 h 1788695"/>
              <a:gd name="connsiteX27" fmla="*/ 1552074 w 1596190"/>
              <a:gd name="connsiteY27" fmla="*/ 806116 h 1788695"/>
              <a:gd name="connsiteX28" fmla="*/ 1584158 w 1596190"/>
              <a:gd name="connsiteY28" fmla="*/ 693821 h 1788695"/>
              <a:gd name="connsiteX29" fmla="*/ 1479884 w 1596190"/>
              <a:gd name="connsiteY29" fmla="*/ 593558 h 1788695"/>
              <a:gd name="connsiteX30" fmla="*/ 1471863 w 1596190"/>
              <a:gd name="connsiteY30" fmla="*/ 509337 h 1788695"/>
              <a:gd name="connsiteX31" fmla="*/ 1419727 w 1596190"/>
              <a:gd name="connsiteY31" fmla="*/ 469232 h 1788695"/>
              <a:gd name="connsiteX32" fmla="*/ 1423737 w 1596190"/>
              <a:gd name="connsiteY32" fmla="*/ 393032 h 1788695"/>
              <a:gd name="connsiteX33" fmla="*/ 1399674 w 1596190"/>
              <a:gd name="connsiteY33" fmla="*/ 356937 h 1788695"/>
              <a:gd name="connsiteX34" fmla="*/ 1407695 w 1596190"/>
              <a:gd name="connsiteY34" fmla="*/ 316832 h 1788695"/>
              <a:gd name="connsiteX35" fmla="*/ 1423737 w 1596190"/>
              <a:gd name="connsiteY35" fmla="*/ 296779 h 1788695"/>
              <a:gd name="connsiteX36" fmla="*/ 1379621 w 1596190"/>
              <a:gd name="connsiteY36" fmla="*/ 204537 h 1788695"/>
              <a:gd name="connsiteX37" fmla="*/ 1355558 w 1596190"/>
              <a:gd name="connsiteY37" fmla="*/ 236621 h 1788695"/>
              <a:gd name="connsiteX38" fmla="*/ 1295400 w 1596190"/>
              <a:gd name="connsiteY38" fmla="*/ 236621 h 1788695"/>
              <a:gd name="connsiteX39" fmla="*/ 1299411 w 1596190"/>
              <a:gd name="connsiteY39" fmla="*/ 184485 h 1788695"/>
              <a:gd name="connsiteX40" fmla="*/ 1279358 w 1596190"/>
              <a:gd name="connsiteY40" fmla="*/ 132348 h 1788695"/>
              <a:gd name="connsiteX41" fmla="*/ 1239253 w 1596190"/>
              <a:gd name="connsiteY41" fmla="*/ 56148 h 1788695"/>
              <a:gd name="connsiteX42" fmla="*/ 1143000 w 1596190"/>
              <a:gd name="connsiteY42" fmla="*/ 80211 h 1788695"/>
              <a:gd name="connsiteX43" fmla="*/ 1151021 w 1596190"/>
              <a:gd name="connsiteY43" fmla="*/ 4011 h 1788695"/>
              <a:gd name="connsiteX44" fmla="*/ 1094874 w 1596190"/>
              <a:gd name="connsiteY44" fmla="*/ 24064 h 1788695"/>
              <a:gd name="connsiteX45" fmla="*/ 1078832 w 1596190"/>
              <a:gd name="connsiteY45" fmla="*/ 0 h 1788695"/>
              <a:gd name="connsiteX46" fmla="*/ 998621 w 1596190"/>
              <a:gd name="connsiteY46" fmla="*/ 20053 h 1788695"/>
              <a:gd name="connsiteX47" fmla="*/ 1006642 w 1596190"/>
              <a:gd name="connsiteY47" fmla="*/ 56148 h 1788695"/>
              <a:gd name="connsiteX48" fmla="*/ 1042737 w 1596190"/>
              <a:gd name="connsiteY48" fmla="*/ 52137 h 1788695"/>
              <a:gd name="connsiteX49" fmla="*/ 1022684 w 1596190"/>
              <a:gd name="connsiteY49" fmla="*/ 100264 h 1788695"/>
              <a:gd name="connsiteX50" fmla="*/ 990600 w 1596190"/>
              <a:gd name="connsiteY50" fmla="*/ 96253 h 1788695"/>
              <a:gd name="connsiteX51" fmla="*/ 954506 w 1596190"/>
              <a:gd name="connsiteY51" fmla="*/ 144379 h 1788695"/>
              <a:gd name="connsiteX52" fmla="*/ 878306 w 1596190"/>
              <a:gd name="connsiteY52" fmla="*/ 164432 h 1788695"/>
              <a:gd name="connsiteX53" fmla="*/ 838200 w 1596190"/>
              <a:gd name="connsiteY53" fmla="*/ 208548 h 1788695"/>
              <a:gd name="connsiteX54" fmla="*/ 770021 w 1596190"/>
              <a:gd name="connsiteY54" fmla="*/ 236621 h 1788695"/>
              <a:gd name="connsiteX55" fmla="*/ 786063 w 1596190"/>
              <a:gd name="connsiteY55" fmla="*/ 272716 h 1788695"/>
              <a:gd name="connsiteX56" fmla="*/ 737937 w 1596190"/>
              <a:gd name="connsiteY56" fmla="*/ 296779 h 1788695"/>
              <a:gd name="connsiteX57" fmla="*/ 725906 w 1596190"/>
              <a:gd name="connsiteY57" fmla="*/ 264695 h 1788695"/>
              <a:gd name="connsiteX58" fmla="*/ 745958 w 1596190"/>
              <a:gd name="connsiteY58" fmla="*/ 208548 h 1788695"/>
              <a:gd name="connsiteX59" fmla="*/ 677779 w 1596190"/>
              <a:gd name="connsiteY59" fmla="*/ 196516 h 1788695"/>
              <a:gd name="connsiteX60" fmla="*/ 637674 w 1596190"/>
              <a:gd name="connsiteY60" fmla="*/ 136358 h 1788695"/>
              <a:gd name="connsiteX61" fmla="*/ 637674 w 1596190"/>
              <a:gd name="connsiteY61" fmla="*/ 136358 h 1788695"/>
              <a:gd name="connsiteX62" fmla="*/ 601579 w 1596190"/>
              <a:gd name="connsiteY62" fmla="*/ 208548 h 1788695"/>
              <a:gd name="connsiteX63" fmla="*/ 545432 w 1596190"/>
              <a:gd name="connsiteY63" fmla="*/ 152400 h 1788695"/>
              <a:gd name="connsiteX64" fmla="*/ 509337 w 1596190"/>
              <a:gd name="connsiteY64" fmla="*/ 168443 h 1788695"/>
              <a:gd name="connsiteX65" fmla="*/ 525379 w 1596190"/>
              <a:gd name="connsiteY65" fmla="*/ 256674 h 1788695"/>
              <a:gd name="connsiteX66" fmla="*/ 565484 w 1596190"/>
              <a:gd name="connsiteY66" fmla="*/ 276727 h 1788695"/>
              <a:gd name="connsiteX67" fmla="*/ 551713 w 1596190"/>
              <a:gd name="connsiteY67" fmla="*/ 342394 h 1788695"/>
              <a:gd name="connsiteX68" fmla="*/ 541421 w 1596190"/>
              <a:gd name="connsiteY68" fmla="*/ 372979 h 1788695"/>
              <a:gd name="connsiteX69" fmla="*/ 557463 w 1596190"/>
              <a:gd name="connsiteY69" fmla="*/ 393032 h 1788695"/>
              <a:gd name="connsiteX70" fmla="*/ 501316 w 1596190"/>
              <a:gd name="connsiteY70" fmla="*/ 433137 h 1788695"/>
              <a:gd name="connsiteX71" fmla="*/ 465221 w 1596190"/>
              <a:gd name="connsiteY71" fmla="*/ 569495 h 1788695"/>
              <a:gd name="connsiteX72" fmla="*/ 441158 w 1596190"/>
              <a:gd name="connsiteY72" fmla="*/ 593558 h 1788695"/>
              <a:gd name="connsiteX73" fmla="*/ 441158 w 1596190"/>
              <a:gd name="connsiteY73" fmla="*/ 593558 h 1788695"/>
              <a:gd name="connsiteX74" fmla="*/ 360948 w 1596190"/>
              <a:gd name="connsiteY74" fmla="*/ 689811 h 1788695"/>
              <a:gd name="connsiteX75" fmla="*/ 308811 w 1596190"/>
              <a:gd name="connsiteY75" fmla="*/ 802106 h 1788695"/>
              <a:gd name="connsiteX76" fmla="*/ 264695 w 1596190"/>
              <a:gd name="connsiteY76" fmla="*/ 814137 h 1788695"/>
              <a:gd name="connsiteX77" fmla="*/ 216569 w 1596190"/>
              <a:gd name="connsiteY77" fmla="*/ 862264 h 1788695"/>
              <a:gd name="connsiteX78" fmla="*/ 160421 w 1596190"/>
              <a:gd name="connsiteY78" fmla="*/ 946485 h 1788695"/>
              <a:gd name="connsiteX79" fmla="*/ 160421 w 1596190"/>
              <a:gd name="connsiteY79" fmla="*/ 1026695 h 1788695"/>
              <a:gd name="connsiteX80" fmla="*/ 132348 w 1596190"/>
              <a:gd name="connsiteY80" fmla="*/ 1143000 h 1788695"/>
              <a:gd name="connsiteX81" fmla="*/ 112295 w 1596190"/>
              <a:gd name="connsiteY81" fmla="*/ 1175085 h 1788695"/>
              <a:gd name="connsiteX82" fmla="*/ 12032 w 1596190"/>
              <a:gd name="connsiteY82" fmla="*/ 1387643 h 1788695"/>
              <a:gd name="connsiteX83" fmla="*/ 56148 w 1596190"/>
              <a:gd name="connsiteY83" fmla="*/ 1435769 h 1788695"/>
              <a:gd name="connsiteX84" fmla="*/ 0 w 1596190"/>
              <a:gd name="connsiteY84" fmla="*/ 1684421 h 1788695"/>
              <a:gd name="connsiteX85" fmla="*/ 76200 w 1596190"/>
              <a:gd name="connsiteY85" fmla="*/ 1736558 h 1788695"/>
              <a:gd name="connsiteX86" fmla="*/ 52137 w 1596190"/>
              <a:gd name="connsiteY86" fmla="*/ 1784685 h 1788695"/>
              <a:gd name="connsiteX87" fmla="*/ 112295 w 1596190"/>
              <a:gd name="connsiteY87" fmla="*/ 1784685 h 1788695"/>
              <a:gd name="connsiteX88" fmla="*/ 176463 w 1596190"/>
              <a:gd name="connsiteY88" fmla="*/ 1752600 h 1788695"/>
              <a:gd name="connsiteX89" fmla="*/ 272716 w 1596190"/>
              <a:gd name="connsiteY89" fmla="*/ 1788695 h 1788695"/>
              <a:gd name="connsiteX90" fmla="*/ 381000 w 1596190"/>
              <a:gd name="connsiteY90" fmla="*/ 1732548 h 1788695"/>
              <a:gd name="connsiteX91" fmla="*/ 421106 w 1596190"/>
              <a:gd name="connsiteY91" fmla="*/ 1764632 h 1788695"/>
              <a:gd name="connsiteX92" fmla="*/ 505327 w 1596190"/>
              <a:gd name="connsiteY92" fmla="*/ 1764632 h 1788695"/>
              <a:gd name="connsiteX93" fmla="*/ 529390 w 1596190"/>
              <a:gd name="connsiteY93" fmla="*/ 1716506 h 1788695"/>
              <a:gd name="connsiteX94" fmla="*/ 497306 w 1596190"/>
              <a:gd name="connsiteY94" fmla="*/ 1680411 h 1788695"/>
              <a:gd name="connsiteX95" fmla="*/ 529390 w 1596190"/>
              <a:gd name="connsiteY95" fmla="*/ 1604211 h 1788695"/>
              <a:gd name="connsiteX96" fmla="*/ 557463 w 1596190"/>
              <a:gd name="connsiteY96" fmla="*/ 1592179 h 1788695"/>
              <a:gd name="connsiteX97" fmla="*/ 581527 w 1596190"/>
              <a:gd name="connsiteY97" fmla="*/ 1576137 h 1788695"/>
              <a:gd name="connsiteX98" fmla="*/ 605590 w 1596190"/>
              <a:gd name="connsiteY98" fmla="*/ 1612232 h 1788695"/>
              <a:gd name="connsiteX99" fmla="*/ 605590 w 1596190"/>
              <a:gd name="connsiteY99" fmla="*/ 1612232 h 1788695"/>
              <a:gd name="connsiteX100" fmla="*/ 641684 w 1596190"/>
              <a:gd name="connsiteY100" fmla="*/ 1640306 h 1788695"/>
              <a:gd name="connsiteX101" fmla="*/ 641684 w 1596190"/>
              <a:gd name="connsiteY101" fmla="*/ 1640306 h 1788695"/>
              <a:gd name="connsiteX102" fmla="*/ 681790 w 1596190"/>
              <a:gd name="connsiteY102" fmla="*/ 1692443 h 1788695"/>
              <a:gd name="connsiteX103" fmla="*/ 705853 w 1596190"/>
              <a:gd name="connsiteY103" fmla="*/ 1680411 h 1788695"/>
              <a:gd name="connsiteX104" fmla="*/ 741948 w 1596190"/>
              <a:gd name="connsiteY104" fmla="*/ 1704474 h 1788695"/>
              <a:gd name="connsiteX105" fmla="*/ 810127 w 1596190"/>
              <a:gd name="connsiteY105" fmla="*/ 1676400 h 1788695"/>
              <a:gd name="connsiteX106" fmla="*/ 922421 w 1596190"/>
              <a:gd name="connsiteY106" fmla="*/ 1720516 h 1788695"/>
              <a:gd name="connsiteX107" fmla="*/ 898358 w 1596190"/>
              <a:gd name="connsiteY107" fmla="*/ 1636295 h 1788695"/>
              <a:gd name="connsiteX108" fmla="*/ 834190 w 1596190"/>
              <a:gd name="connsiteY108" fmla="*/ 1584158 h 1788695"/>
              <a:gd name="connsiteX109" fmla="*/ 914400 w 1596190"/>
              <a:gd name="connsiteY109" fmla="*/ 1632285 h 1788695"/>
              <a:gd name="connsiteX110" fmla="*/ 962527 w 1596190"/>
              <a:gd name="connsiteY110" fmla="*/ 1676400 h 1788695"/>
              <a:gd name="connsiteX111" fmla="*/ 1030706 w 1596190"/>
              <a:gd name="connsiteY111" fmla="*/ 1696453 h 1788695"/>
              <a:gd name="connsiteX112" fmla="*/ 1106906 w 1596190"/>
              <a:gd name="connsiteY112" fmla="*/ 1756611 h 1788695"/>
              <a:gd name="connsiteX0" fmla="*/ 1106906 w 1596190"/>
              <a:gd name="connsiteY0" fmla="*/ 1756611 h 1788695"/>
              <a:gd name="connsiteX1" fmla="*/ 1191127 w 1596190"/>
              <a:gd name="connsiteY1" fmla="*/ 1752600 h 1788695"/>
              <a:gd name="connsiteX2" fmla="*/ 1231232 w 1596190"/>
              <a:gd name="connsiteY2" fmla="*/ 1704474 h 1788695"/>
              <a:gd name="connsiteX3" fmla="*/ 1335506 w 1596190"/>
              <a:gd name="connsiteY3" fmla="*/ 1708485 h 1788695"/>
              <a:gd name="connsiteX4" fmla="*/ 1359569 w 1596190"/>
              <a:gd name="connsiteY4" fmla="*/ 1688432 h 1788695"/>
              <a:gd name="connsiteX5" fmla="*/ 1383632 w 1596190"/>
              <a:gd name="connsiteY5" fmla="*/ 1720516 h 1788695"/>
              <a:gd name="connsiteX6" fmla="*/ 1419727 w 1596190"/>
              <a:gd name="connsiteY6" fmla="*/ 1668379 h 1788695"/>
              <a:gd name="connsiteX7" fmla="*/ 1375611 w 1596190"/>
              <a:gd name="connsiteY7" fmla="*/ 1616243 h 1788695"/>
              <a:gd name="connsiteX8" fmla="*/ 1407695 w 1596190"/>
              <a:gd name="connsiteY8" fmla="*/ 1588169 h 1788695"/>
              <a:gd name="connsiteX9" fmla="*/ 1379621 w 1596190"/>
              <a:gd name="connsiteY9" fmla="*/ 1556085 h 1788695"/>
              <a:gd name="connsiteX10" fmla="*/ 1387642 w 1596190"/>
              <a:gd name="connsiteY10" fmla="*/ 1471864 h 1788695"/>
              <a:gd name="connsiteX11" fmla="*/ 1431758 w 1596190"/>
              <a:gd name="connsiteY11" fmla="*/ 1363579 h 1788695"/>
              <a:gd name="connsiteX12" fmla="*/ 1387642 w 1596190"/>
              <a:gd name="connsiteY12" fmla="*/ 1283369 h 1788695"/>
              <a:gd name="connsiteX13" fmla="*/ 1383632 w 1596190"/>
              <a:gd name="connsiteY13" fmla="*/ 1211179 h 1788695"/>
              <a:gd name="connsiteX14" fmla="*/ 1339516 w 1596190"/>
              <a:gd name="connsiteY14" fmla="*/ 1151021 h 1788695"/>
              <a:gd name="connsiteX15" fmla="*/ 1347537 w 1596190"/>
              <a:gd name="connsiteY15" fmla="*/ 1082843 h 1788695"/>
              <a:gd name="connsiteX16" fmla="*/ 1403684 w 1596190"/>
              <a:gd name="connsiteY16" fmla="*/ 1054769 h 1788695"/>
              <a:gd name="connsiteX17" fmla="*/ 1427748 w 1596190"/>
              <a:gd name="connsiteY17" fmla="*/ 1074821 h 1788695"/>
              <a:gd name="connsiteX18" fmla="*/ 1467853 w 1596190"/>
              <a:gd name="connsiteY18" fmla="*/ 1022685 h 1788695"/>
              <a:gd name="connsiteX19" fmla="*/ 1499937 w 1596190"/>
              <a:gd name="connsiteY19" fmla="*/ 1018674 h 1788695"/>
              <a:gd name="connsiteX20" fmla="*/ 1499937 w 1596190"/>
              <a:gd name="connsiteY20" fmla="*/ 934453 h 1788695"/>
              <a:gd name="connsiteX21" fmla="*/ 1479884 w 1596190"/>
              <a:gd name="connsiteY21" fmla="*/ 878306 h 1788695"/>
              <a:gd name="connsiteX22" fmla="*/ 1479884 w 1596190"/>
              <a:gd name="connsiteY22" fmla="*/ 878306 h 1788695"/>
              <a:gd name="connsiteX23" fmla="*/ 1544053 w 1596190"/>
              <a:gd name="connsiteY23" fmla="*/ 882316 h 1788695"/>
              <a:gd name="connsiteX24" fmla="*/ 1544053 w 1596190"/>
              <a:gd name="connsiteY24" fmla="*/ 882316 h 1788695"/>
              <a:gd name="connsiteX25" fmla="*/ 1576137 w 1596190"/>
              <a:gd name="connsiteY25" fmla="*/ 898358 h 1788695"/>
              <a:gd name="connsiteX26" fmla="*/ 1596190 w 1596190"/>
              <a:gd name="connsiteY26" fmla="*/ 854243 h 1788695"/>
              <a:gd name="connsiteX27" fmla="*/ 1552074 w 1596190"/>
              <a:gd name="connsiteY27" fmla="*/ 806116 h 1788695"/>
              <a:gd name="connsiteX28" fmla="*/ 1584158 w 1596190"/>
              <a:gd name="connsiteY28" fmla="*/ 693821 h 1788695"/>
              <a:gd name="connsiteX29" fmla="*/ 1479884 w 1596190"/>
              <a:gd name="connsiteY29" fmla="*/ 593558 h 1788695"/>
              <a:gd name="connsiteX30" fmla="*/ 1471863 w 1596190"/>
              <a:gd name="connsiteY30" fmla="*/ 509337 h 1788695"/>
              <a:gd name="connsiteX31" fmla="*/ 1419727 w 1596190"/>
              <a:gd name="connsiteY31" fmla="*/ 469232 h 1788695"/>
              <a:gd name="connsiteX32" fmla="*/ 1423737 w 1596190"/>
              <a:gd name="connsiteY32" fmla="*/ 393032 h 1788695"/>
              <a:gd name="connsiteX33" fmla="*/ 1399674 w 1596190"/>
              <a:gd name="connsiteY33" fmla="*/ 356937 h 1788695"/>
              <a:gd name="connsiteX34" fmla="*/ 1407695 w 1596190"/>
              <a:gd name="connsiteY34" fmla="*/ 316832 h 1788695"/>
              <a:gd name="connsiteX35" fmla="*/ 1423737 w 1596190"/>
              <a:gd name="connsiteY35" fmla="*/ 296779 h 1788695"/>
              <a:gd name="connsiteX36" fmla="*/ 1379621 w 1596190"/>
              <a:gd name="connsiteY36" fmla="*/ 204537 h 1788695"/>
              <a:gd name="connsiteX37" fmla="*/ 1355558 w 1596190"/>
              <a:gd name="connsiteY37" fmla="*/ 236621 h 1788695"/>
              <a:gd name="connsiteX38" fmla="*/ 1295400 w 1596190"/>
              <a:gd name="connsiteY38" fmla="*/ 236621 h 1788695"/>
              <a:gd name="connsiteX39" fmla="*/ 1299411 w 1596190"/>
              <a:gd name="connsiteY39" fmla="*/ 184485 h 1788695"/>
              <a:gd name="connsiteX40" fmla="*/ 1279358 w 1596190"/>
              <a:gd name="connsiteY40" fmla="*/ 132348 h 1788695"/>
              <a:gd name="connsiteX41" fmla="*/ 1239253 w 1596190"/>
              <a:gd name="connsiteY41" fmla="*/ 56148 h 1788695"/>
              <a:gd name="connsiteX42" fmla="*/ 1143000 w 1596190"/>
              <a:gd name="connsiteY42" fmla="*/ 80211 h 1788695"/>
              <a:gd name="connsiteX43" fmla="*/ 1151021 w 1596190"/>
              <a:gd name="connsiteY43" fmla="*/ 4011 h 1788695"/>
              <a:gd name="connsiteX44" fmla="*/ 1094874 w 1596190"/>
              <a:gd name="connsiteY44" fmla="*/ 24064 h 1788695"/>
              <a:gd name="connsiteX45" fmla="*/ 1078832 w 1596190"/>
              <a:gd name="connsiteY45" fmla="*/ 0 h 1788695"/>
              <a:gd name="connsiteX46" fmla="*/ 998621 w 1596190"/>
              <a:gd name="connsiteY46" fmla="*/ 20053 h 1788695"/>
              <a:gd name="connsiteX47" fmla="*/ 1006642 w 1596190"/>
              <a:gd name="connsiteY47" fmla="*/ 56148 h 1788695"/>
              <a:gd name="connsiteX48" fmla="*/ 1042737 w 1596190"/>
              <a:gd name="connsiteY48" fmla="*/ 52137 h 1788695"/>
              <a:gd name="connsiteX49" fmla="*/ 1022684 w 1596190"/>
              <a:gd name="connsiteY49" fmla="*/ 100264 h 1788695"/>
              <a:gd name="connsiteX50" fmla="*/ 990600 w 1596190"/>
              <a:gd name="connsiteY50" fmla="*/ 96253 h 1788695"/>
              <a:gd name="connsiteX51" fmla="*/ 954506 w 1596190"/>
              <a:gd name="connsiteY51" fmla="*/ 144379 h 1788695"/>
              <a:gd name="connsiteX52" fmla="*/ 878306 w 1596190"/>
              <a:gd name="connsiteY52" fmla="*/ 164432 h 1788695"/>
              <a:gd name="connsiteX53" fmla="*/ 838200 w 1596190"/>
              <a:gd name="connsiteY53" fmla="*/ 208548 h 1788695"/>
              <a:gd name="connsiteX54" fmla="*/ 770021 w 1596190"/>
              <a:gd name="connsiteY54" fmla="*/ 236621 h 1788695"/>
              <a:gd name="connsiteX55" fmla="*/ 786063 w 1596190"/>
              <a:gd name="connsiteY55" fmla="*/ 272716 h 1788695"/>
              <a:gd name="connsiteX56" fmla="*/ 737937 w 1596190"/>
              <a:gd name="connsiteY56" fmla="*/ 296779 h 1788695"/>
              <a:gd name="connsiteX57" fmla="*/ 725906 w 1596190"/>
              <a:gd name="connsiteY57" fmla="*/ 264695 h 1788695"/>
              <a:gd name="connsiteX58" fmla="*/ 745958 w 1596190"/>
              <a:gd name="connsiteY58" fmla="*/ 208548 h 1788695"/>
              <a:gd name="connsiteX59" fmla="*/ 677779 w 1596190"/>
              <a:gd name="connsiteY59" fmla="*/ 196516 h 1788695"/>
              <a:gd name="connsiteX60" fmla="*/ 637674 w 1596190"/>
              <a:gd name="connsiteY60" fmla="*/ 136358 h 1788695"/>
              <a:gd name="connsiteX61" fmla="*/ 637674 w 1596190"/>
              <a:gd name="connsiteY61" fmla="*/ 136358 h 1788695"/>
              <a:gd name="connsiteX62" fmla="*/ 601579 w 1596190"/>
              <a:gd name="connsiteY62" fmla="*/ 208548 h 1788695"/>
              <a:gd name="connsiteX63" fmla="*/ 545432 w 1596190"/>
              <a:gd name="connsiteY63" fmla="*/ 152400 h 1788695"/>
              <a:gd name="connsiteX64" fmla="*/ 509337 w 1596190"/>
              <a:gd name="connsiteY64" fmla="*/ 168443 h 1788695"/>
              <a:gd name="connsiteX65" fmla="*/ 525379 w 1596190"/>
              <a:gd name="connsiteY65" fmla="*/ 256674 h 1788695"/>
              <a:gd name="connsiteX66" fmla="*/ 537942 w 1596190"/>
              <a:gd name="connsiteY66" fmla="*/ 282235 h 1788695"/>
              <a:gd name="connsiteX67" fmla="*/ 551713 w 1596190"/>
              <a:gd name="connsiteY67" fmla="*/ 342394 h 1788695"/>
              <a:gd name="connsiteX68" fmla="*/ 541421 w 1596190"/>
              <a:gd name="connsiteY68" fmla="*/ 372979 h 1788695"/>
              <a:gd name="connsiteX69" fmla="*/ 557463 w 1596190"/>
              <a:gd name="connsiteY69" fmla="*/ 393032 h 1788695"/>
              <a:gd name="connsiteX70" fmla="*/ 501316 w 1596190"/>
              <a:gd name="connsiteY70" fmla="*/ 433137 h 1788695"/>
              <a:gd name="connsiteX71" fmla="*/ 465221 w 1596190"/>
              <a:gd name="connsiteY71" fmla="*/ 569495 h 1788695"/>
              <a:gd name="connsiteX72" fmla="*/ 441158 w 1596190"/>
              <a:gd name="connsiteY72" fmla="*/ 593558 h 1788695"/>
              <a:gd name="connsiteX73" fmla="*/ 441158 w 1596190"/>
              <a:gd name="connsiteY73" fmla="*/ 593558 h 1788695"/>
              <a:gd name="connsiteX74" fmla="*/ 360948 w 1596190"/>
              <a:gd name="connsiteY74" fmla="*/ 689811 h 1788695"/>
              <a:gd name="connsiteX75" fmla="*/ 308811 w 1596190"/>
              <a:gd name="connsiteY75" fmla="*/ 802106 h 1788695"/>
              <a:gd name="connsiteX76" fmla="*/ 264695 w 1596190"/>
              <a:gd name="connsiteY76" fmla="*/ 814137 h 1788695"/>
              <a:gd name="connsiteX77" fmla="*/ 216569 w 1596190"/>
              <a:gd name="connsiteY77" fmla="*/ 862264 h 1788695"/>
              <a:gd name="connsiteX78" fmla="*/ 160421 w 1596190"/>
              <a:gd name="connsiteY78" fmla="*/ 946485 h 1788695"/>
              <a:gd name="connsiteX79" fmla="*/ 160421 w 1596190"/>
              <a:gd name="connsiteY79" fmla="*/ 1026695 h 1788695"/>
              <a:gd name="connsiteX80" fmla="*/ 132348 w 1596190"/>
              <a:gd name="connsiteY80" fmla="*/ 1143000 h 1788695"/>
              <a:gd name="connsiteX81" fmla="*/ 112295 w 1596190"/>
              <a:gd name="connsiteY81" fmla="*/ 1175085 h 1788695"/>
              <a:gd name="connsiteX82" fmla="*/ 12032 w 1596190"/>
              <a:gd name="connsiteY82" fmla="*/ 1387643 h 1788695"/>
              <a:gd name="connsiteX83" fmla="*/ 56148 w 1596190"/>
              <a:gd name="connsiteY83" fmla="*/ 1435769 h 1788695"/>
              <a:gd name="connsiteX84" fmla="*/ 0 w 1596190"/>
              <a:gd name="connsiteY84" fmla="*/ 1684421 h 1788695"/>
              <a:gd name="connsiteX85" fmla="*/ 76200 w 1596190"/>
              <a:gd name="connsiteY85" fmla="*/ 1736558 h 1788695"/>
              <a:gd name="connsiteX86" fmla="*/ 52137 w 1596190"/>
              <a:gd name="connsiteY86" fmla="*/ 1784685 h 1788695"/>
              <a:gd name="connsiteX87" fmla="*/ 112295 w 1596190"/>
              <a:gd name="connsiteY87" fmla="*/ 1784685 h 1788695"/>
              <a:gd name="connsiteX88" fmla="*/ 176463 w 1596190"/>
              <a:gd name="connsiteY88" fmla="*/ 1752600 h 1788695"/>
              <a:gd name="connsiteX89" fmla="*/ 272716 w 1596190"/>
              <a:gd name="connsiteY89" fmla="*/ 1788695 h 1788695"/>
              <a:gd name="connsiteX90" fmla="*/ 381000 w 1596190"/>
              <a:gd name="connsiteY90" fmla="*/ 1732548 h 1788695"/>
              <a:gd name="connsiteX91" fmla="*/ 421106 w 1596190"/>
              <a:gd name="connsiteY91" fmla="*/ 1764632 h 1788695"/>
              <a:gd name="connsiteX92" fmla="*/ 505327 w 1596190"/>
              <a:gd name="connsiteY92" fmla="*/ 1764632 h 1788695"/>
              <a:gd name="connsiteX93" fmla="*/ 529390 w 1596190"/>
              <a:gd name="connsiteY93" fmla="*/ 1716506 h 1788695"/>
              <a:gd name="connsiteX94" fmla="*/ 497306 w 1596190"/>
              <a:gd name="connsiteY94" fmla="*/ 1680411 h 1788695"/>
              <a:gd name="connsiteX95" fmla="*/ 529390 w 1596190"/>
              <a:gd name="connsiteY95" fmla="*/ 1604211 h 1788695"/>
              <a:gd name="connsiteX96" fmla="*/ 557463 w 1596190"/>
              <a:gd name="connsiteY96" fmla="*/ 1592179 h 1788695"/>
              <a:gd name="connsiteX97" fmla="*/ 581527 w 1596190"/>
              <a:gd name="connsiteY97" fmla="*/ 1576137 h 1788695"/>
              <a:gd name="connsiteX98" fmla="*/ 605590 w 1596190"/>
              <a:gd name="connsiteY98" fmla="*/ 1612232 h 1788695"/>
              <a:gd name="connsiteX99" fmla="*/ 605590 w 1596190"/>
              <a:gd name="connsiteY99" fmla="*/ 1612232 h 1788695"/>
              <a:gd name="connsiteX100" fmla="*/ 641684 w 1596190"/>
              <a:gd name="connsiteY100" fmla="*/ 1640306 h 1788695"/>
              <a:gd name="connsiteX101" fmla="*/ 641684 w 1596190"/>
              <a:gd name="connsiteY101" fmla="*/ 1640306 h 1788695"/>
              <a:gd name="connsiteX102" fmla="*/ 681790 w 1596190"/>
              <a:gd name="connsiteY102" fmla="*/ 1692443 h 1788695"/>
              <a:gd name="connsiteX103" fmla="*/ 705853 w 1596190"/>
              <a:gd name="connsiteY103" fmla="*/ 1680411 h 1788695"/>
              <a:gd name="connsiteX104" fmla="*/ 741948 w 1596190"/>
              <a:gd name="connsiteY104" fmla="*/ 1704474 h 1788695"/>
              <a:gd name="connsiteX105" fmla="*/ 810127 w 1596190"/>
              <a:gd name="connsiteY105" fmla="*/ 1676400 h 1788695"/>
              <a:gd name="connsiteX106" fmla="*/ 922421 w 1596190"/>
              <a:gd name="connsiteY106" fmla="*/ 1720516 h 1788695"/>
              <a:gd name="connsiteX107" fmla="*/ 898358 w 1596190"/>
              <a:gd name="connsiteY107" fmla="*/ 1636295 h 1788695"/>
              <a:gd name="connsiteX108" fmla="*/ 834190 w 1596190"/>
              <a:gd name="connsiteY108" fmla="*/ 1584158 h 1788695"/>
              <a:gd name="connsiteX109" fmla="*/ 914400 w 1596190"/>
              <a:gd name="connsiteY109" fmla="*/ 1632285 h 1788695"/>
              <a:gd name="connsiteX110" fmla="*/ 962527 w 1596190"/>
              <a:gd name="connsiteY110" fmla="*/ 1676400 h 1788695"/>
              <a:gd name="connsiteX111" fmla="*/ 1030706 w 1596190"/>
              <a:gd name="connsiteY111" fmla="*/ 1696453 h 1788695"/>
              <a:gd name="connsiteX112" fmla="*/ 1106906 w 1596190"/>
              <a:gd name="connsiteY112" fmla="*/ 1756611 h 17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96190" h="1788695">
                <a:moveTo>
                  <a:pt x="1106906" y="1756611"/>
                </a:moveTo>
                <a:lnTo>
                  <a:pt x="1191127" y="1752600"/>
                </a:lnTo>
                <a:lnTo>
                  <a:pt x="1231232" y="1704474"/>
                </a:lnTo>
                <a:lnTo>
                  <a:pt x="1335506" y="1708485"/>
                </a:lnTo>
                <a:lnTo>
                  <a:pt x="1359569" y="1688432"/>
                </a:lnTo>
                <a:lnTo>
                  <a:pt x="1383632" y="1720516"/>
                </a:lnTo>
                <a:lnTo>
                  <a:pt x="1419727" y="1668379"/>
                </a:lnTo>
                <a:lnTo>
                  <a:pt x="1375611" y="1616243"/>
                </a:lnTo>
                <a:lnTo>
                  <a:pt x="1407695" y="1588169"/>
                </a:lnTo>
                <a:lnTo>
                  <a:pt x="1379621" y="1556085"/>
                </a:lnTo>
                <a:lnTo>
                  <a:pt x="1387642" y="1471864"/>
                </a:lnTo>
                <a:lnTo>
                  <a:pt x="1431758" y="1363579"/>
                </a:lnTo>
                <a:lnTo>
                  <a:pt x="1387642" y="1283369"/>
                </a:lnTo>
                <a:lnTo>
                  <a:pt x="1383632" y="1211179"/>
                </a:lnTo>
                <a:lnTo>
                  <a:pt x="1339516" y="1151021"/>
                </a:lnTo>
                <a:lnTo>
                  <a:pt x="1347537" y="1082843"/>
                </a:lnTo>
                <a:lnTo>
                  <a:pt x="1403684" y="1054769"/>
                </a:lnTo>
                <a:lnTo>
                  <a:pt x="1427748" y="1074821"/>
                </a:lnTo>
                <a:lnTo>
                  <a:pt x="1467853" y="1022685"/>
                </a:lnTo>
                <a:lnTo>
                  <a:pt x="1499937" y="1018674"/>
                </a:lnTo>
                <a:lnTo>
                  <a:pt x="1499937" y="934453"/>
                </a:lnTo>
                <a:lnTo>
                  <a:pt x="1479884" y="878306"/>
                </a:lnTo>
                <a:lnTo>
                  <a:pt x="1479884" y="878306"/>
                </a:lnTo>
                <a:lnTo>
                  <a:pt x="1544053" y="882316"/>
                </a:lnTo>
                <a:lnTo>
                  <a:pt x="1544053" y="882316"/>
                </a:lnTo>
                <a:lnTo>
                  <a:pt x="1576137" y="898358"/>
                </a:lnTo>
                <a:lnTo>
                  <a:pt x="1596190" y="854243"/>
                </a:lnTo>
                <a:lnTo>
                  <a:pt x="1552074" y="806116"/>
                </a:lnTo>
                <a:lnTo>
                  <a:pt x="1584158" y="693821"/>
                </a:lnTo>
                <a:lnTo>
                  <a:pt x="1479884" y="593558"/>
                </a:lnTo>
                <a:lnTo>
                  <a:pt x="1471863" y="509337"/>
                </a:lnTo>
                <a:lnTo>
                  <a:pt x="1419727" y="469232"/>
                </a:lnTo>
                <a:lnTo>
                  <a:pt x="1423737" y="393032"/>
                </a:lnTo>
                <a:lnTo>
                  <a:pt x="1399674" y="356937"/>
                </a:lnTo>
                <a:lnTo>
                  <a:pt x="1407695" y="316832"/>
                </a:lnTo>
                <a:lnTo>
                  <a:pt x="1423737" y="296779"/>
                </a:lnTo>
                <a:lnTo>
                  <a:pt x="1379621" y="204537"/>
                </a:lnTo>
                <a:lnTo>
                  <a:pt x="1355558" y="236621"/>
                </a:lnTo>
                <a:lnTo>
                  <a:pt x="1295400" y="236621"/>
                </a:lnTo>
                <a:lnTo>
                  <a:pt x="1299411" y="184485"/>
                </a:lnTo>
                <a:lnTo>
                  <a:pt x="1279358" y="132348"/>
                </a:lnTo>
                <a:lnTo>
                  <a:pt x="1239253" y="56148"/>
                </a:lnTo>
                <a:lnTo>
                  <a:pt x="1143000" y="80211"/>
                </a:lnTo>
                <a:lnTo>
                  <a:pt x="1151021" y="4011"/>
                </a:lnTo>
                <a:lnTo>
                  <a:pt x="1094874" y="24064"/>
                </a:lnTo>
                <a:lnTo>
                  <a:pt x="1078832" y="0"/>
                </a:lnTo>
                <a:lnTo>
                  <a:pt x="998621" y="20053"/>
                </a:lnTo>
                <a:lnTo>
                  <a:pt x="1006642" y="56148"/>
                </a:lnTo>
                <a:lnTo>
                  <a:pt x="1042737" y="52137"/>
                </a:lnTo>
                <a:lnTo>
                  <a:pt x="1022684" y="100264"/>
                </a:lnTo>
                <a:lnTo>
                  <a:pt x="990600" y="96253"/>
                </a:lnTo>
                <a:lnTo>
                  <a:pt x="954506" y="144379"/>
                </a:lnTo>
                <a:lnTo>
                  <a:pt x="878306" y="164432"/>
                </a:lnTo>
                <a:lnTo>
                  <a:pt x="838200" y="208548"/>
                </a:lnTo>
                <a:lnTo>
                  <a:pt x="770021" y="236621"/>
                </a:lnTo>
                <a:lnTo>
                  <a:pt x="786063" y="272716"/>
                </a:lnTo>
                <a:lnTo>
                  <a:pt x="737937" y="296779"/>
                </a:lnTo>
                <a:lnTo>
                  <a:pt x="725906" y="264695"/>
                </a:lnTo>
                <a:lnTo>
                  <a:pt x="745958" y="208548"/>
                </a:lnTo>
                <a:lnTo>
                  <a:pt x="677779" y="196516"/>
                </a:lnTo>
                <a:lnTo>
                  <a:pt x="637674" y="136358"/>
                </a:lnTo>
                <a:lnTo>
                  <a:pt x="637674" y="136358"/>
                </a:lnTo>
                <a:lnTo>
                  <a:pt x="601579" y="208548"/>
                </a:lnTo>
                <a:lnTo>
                  <a:pt x="545432" y="152400"/>
                </a:lnTo>
                <a:lnTo>
                  <a:pt x="509337" y="168443"/>
                </a:lnTo>
                <a:lnTo>
                  <a:pt x="525379" y="256674"/>
                </a:lnTo>
                <a:lnTo>
                  <a:pt x="537942" y="282235"/>
                </a:lnTo>
                <a:lnTo>
                  <a:pt x="551713" y="342394"/>
                </a:lnTo>
                <a:lnTo>
                  <a:pt x="541421" y="372979"/>
                </a:lnTo>
                <a:lnTo>
                  <a:pt x="557463" y="393032"/>
                </a:lnTo>
                <a:lnTo>
                  <a:pt x="501316" y="433137"/>
                </a:lnTo>
                <a:lnTo>
                  <a:pt x="465221" y="569495"/>
                </a:lnTo>
                <a:lnTo>
                  <a:pt x="441158" y="593558"/>
                </a:lnTo>
                <a:lnTo>
                  <a:pt x="441158" y="593558"/>
                </a:lnTo>
                <a:lnTo>
                  <a:pt x="360948" y="689811"/>
                </a:lnTo>
                <a:lnTo>
                  <a:pt x="308811" y="802106"/>
                </a:lnTo>
                <a:lnTo>
                  <a:pt x="264695" y="814137"/>
                </a:lnTo>
                <a:lnTo>
                  <a:pt x="216569" y="862264"/>
                </a:lnTo>
                <a:lnTo>
                  <a:pt x="160421" y="946485"/>
                </a:lnTo>
                <a:lnTo>
                  <a:pt x="160421" y="1026695"/>
                </a:lnTo>
                <a:lnTo>
                  <a:pt x="132348" y="1143000"/>
                </a:lnTo>
                <a:lnTo>
                  <a:pt x="112295" y="1175085"/>
                </a:lnTo>
                <a:lnTo>
                  <a:pt x="12032" y="1387643"/>
                </a:lnTo>
                <a:lnTo>
                  <a:pt x="56148" y="1435769"/>
                </a:lnTo>
                <a:lnTo>
                  <a:pt x="0" y="1684421"/>
                </a:lnTo>
                <a:lnTo>
                  <a:pt x="76200" y="1736558"/>
                </a:lnTo>
                <a:lnTo>
                  <a:pt x="52137" y="1784685"/>
                </a:lnTo>
                <a:lnTo>
                  <a:pt x="112295" y="1784685"/>
                </a:lnTo>
                <a:lnTo>
                  <a:pt x="176463" y="1752600"/>
                </a:lnTo>
                <a:lnTo>
                  <a:pt x="272716" y="1788695"/>
                </a:lnTo>
                <a:lnTo>
                  <a:pt x="381000" y="1732548"/>
                </a:lnTo>
                <a:lnTo>
                  <a:pt x="421106" y="1764632"/>
                </a:lnTo>
                <a:lnTo>
                  <a:pt x="505327" y="1764632"/>
                </a:lnTo>
                <a:lnTo>
                  <a:pt x="529390" y="1716506"/>
                </a:lnTo>
                <a:lnTo>
                  <a:pt x="497306" y="1680411"/>
                </a:lnTo>
                <a:lnTo>
                  <a:pt x="529390" y="1604211"/>
                </a:lnTo>
                <a:lnTo>
                  <a:pt x="557463" y="1592179"/>
                </a:lnTo>
                <a:lnTo>
                  <a:pt x="581527" y="1576137"/>
                </a:lnTo>
                <a:lnTo>
                  <a:pt x="605590" y="1612232"/>
                </a:lnTo>
                <a:lnTo>
                  <a:pt x="605590" y="1612232"/>
                </a:lnTo>
                <a:lnTo>
                  <a:pt x="641684" y="1640306"/>
                </a:lnTo>
                <a:lnTo>
                  <a:pt x="641684" y="1640306"/>
                </a:lnTo>
                <a:lnTo>
                  <a:pt x="681790" y="1692443"/>
                </a:lnTo>
                <a:lnTo>
                  <a:pt x="705853" y="1680411"/>
                </a:lnTo>
                <a:lnTo>
                  <a:pt x="741948" y="1704474"/>
                </a:lnTo>
                <a:lnTo>
                  <a:pt x="810127" y="1676400"/>
                </a:lnTo>
                <a:lnTo>
                  <a:pt x="922421" y="1720516"/>
                </a:lnTo>
                <a:lnTo>
                  <a:pt x="898358" y="1636295"/>
                </a:lnTo>
                <a:lnTo>
                  <a:pt x="834190" y="1584158"/>
                </a:lnTo>
                <a:lnTo>
                  <a:pt x="914400" y="1632285"/>
                </a:lnTo>
                <a:lnTo>
                  <a:pt x="962527" y="1676400"/>
                </a:lnTo>
                <a:lnTo>
                  <a:pt x="1030706" y="1696453"/>
                </a:lnTo>
                <a:lnTo>
                  <a:pt x="1106906" y="1756611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4" name="Graphic 23" descr="Monitor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4150" y="1514773"/>
            <a:ext cx="4312858" cy="4312858"/>
          </a:xfrm>
          <a:prstGeom prst="rect">
            <a:avLst/>
          </a:prstGeom>
        </p:spPr>
      </p:pic>
      <p:sp>
        <p:nvSpPr>
          <p:cNvPr id="58" name="Rectangle: Rounded Corners 57"/>
          <p:cNvSpPr/>
          <p:nvPr/>
        </p:nvSpPr>
        <p:spPr>
          <a:xfrm>
            <a:off x="468000" y="973928"/>
            <a:ext cx="1371600" cy="19804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65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00139 -0.1672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836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56" grpId="0" animBg="1"/>
      <p:bldP spid="56" grpId="1" animBg="1"/>
      <p:bldP spid="56" grpId="2" animBg="1"/>
      <p:bldP spid="56" grpId="3" animBg="1"/>
      <p:bldP spid="58" grpId="0" animBg="1"/>
      <p:bldP spid="5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 – Navigation Menu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7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948171"/>
            <a:ext cx="8207688" cy="656615"/>
          </a:xfrm>
          <a:prstGeom prst="rect">
            <a:avLst/>
          </a:prstGeom>
        </p:spPr>
      </p:pic>
      <p:sp>
        <p:nvSpPr>
          <p:cNvPr id="58" name="Rectangle: Rounded Corners 57"/>
          <p:cNvSpPr/>
          <p:nvPr/>
        </p:nvSpPr>
        <p:spPr>
          <a:xfrm>
            <a:off x="468000" y="973928"/>
            <a:ext cx="1371600" cy="19804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07" y="1630543"/>
            <a:ext cx="3840759" cy="3474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28" y="1630543"/>
            <a:ext cx="3868238" cy="3499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112" y="963129"/>
            <a:ext cx="8232576" cy="625004"/>
          </a:xfrm>
          <a:prstGeom prst="rect">
            <a:avLst/>
          </a:prstGeom>
        </p:spPr>
      </p:pic>
      <p:sp>
        <p:nvSpPr>
          <p:cNvPr id="15" name="Rectangle: Rounded Corners 14"/>
          <p:cNvSpPr/>
          <p:nvPr/>
        </p:nvSpPr>
        <p:spPr>
          <a:xfrm>
            <a:off x="1839600" y="973928"/>
            <a:ext cx="1186935" cy="198049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6913" y="999409"/>
            <a:ext cx="155448" cy="1406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3386" y="1630543"/>
            <a:ext cx="3887414" cy="3531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774" y="985749"/>
            <a:ext cx="146304" cy="1540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04" y="951721"/>
            <a:ext cx="8207688" cy="6566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268" y="1413636"/>
            <a:ext cx="128016" cy="11454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1432" y="1630543"/>
            <a:ext cx="3868735" cy="3499834"/>
          </a:xfrm>
          <a:prstGeom prst="rect">
            <a:avLst/>
          </a:prstGeom>
        </p:spPr>
      </p:pic>
      <p:sp>
        <p:nvSpPr>
          <p:cNvPr id="62" name="Rectangle: Rounded Corners 61"/>
          <p:cNvSpPr/>
          <p:nvPr/>
        </p:nvSpPr>
        <p:spPr>
          <a:xfrm>
            <a:off x="3026535" y="4476307"/>
            <a:ext cx="1247753" cy="489098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Default View</a:t>
            </a:r>
          </a:p>
        </p:txBody>
      </p:sp>
      <p:sp>
        <p:nvSpPr>
          <p:cNvPr id="63" name="Rectangle: Rounded Corners 62"/>
          <p:cNvSpPr/>
          <p:nvPr/>
        </p:nvSpPr>
        <p:spPr>
          <a:xfrm>
            <a:off x="3026535" y="4476997"/>
            <a:ext cx="1247753" cy="489098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Current View</a:t>
            </a:r>
          </a:p>
        </p:txBody>
      </p:sp>
    </p:spTree>
    <p:extLst>
      <p:ext uri="{BB962C8B-B14F-4D97-AF65-F5344CB8AC3E}">
        <p14:creationId xmlns:p14="http://schemas.microsoft.com/office/powerpoint/2010/main" val="157043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46528 -0.0008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4" y="-5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0.46597 -1.11111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8" grpId="2" animBg="1"/>
      <p:bldP spid="15" grpId="0" animBg="1"/>
      <p:bldP spid="15" grpId="1" animBg="1"/>
      <p:bldP spid="62" grpId="0" animBg="1"/>
      <p:bldP spid="63" grpId="0" animBg="1"/>
      <p:bldP spid="63" grpId="1" animBg="1"/>
      <p:bldP spid="63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Map interface includes :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Interface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2"/>
          </p:nvPr>
        </p:nvSpPr>
        <p:spPr>
          <a:xfrm>
            <a:off x="468000" y="1244715"/>
            <a:ext cx="3960000" cy="352762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Legends</a:t>
            </a:r>
            <a:r>
              <a:rPr lang="en-US" dirty="0"/>
              <a:t>:</a:t>
            </a:r>
          </a:p>
          <a:p>
            <a:r>
              <a:rPr lang="en-US" dirty="0"/>
              <a:t>Title &amp; Source info</a:t>
            </a:r>
          </a:p>
          <a:p>
            <a:r>
              <a:rPr lang="en-US" dirty="0"/>
              <a:t>Power Plant density </a:t>
            </a:r>
          </a:p>
          <a:p>
            <a:pPr marL="0" indent="0">
              <a:buNone/>
            </a:pPr>
            <a:r>
              <a:rPr lang="en-US" b="1" dirty="0"/>
              <a:t>Controller:</a:t>
            </a:r>
          </a:p>
          <a:p>
            <a:r>
              <a:rPr lang="en-US" dirty="0"/>
              <a:t>Zoom controller</a:t>
            </a:r>
          </a:p>
          <a:p>
            <a:r>
              <a:rPr lang="en-US" dirty="0"/>
              <a:t>Base map controller</a:t>
            </a:r>
          </a:p>
          <a:p>
            <a:pPr marL="0" indent="0">
              <a:buNone/>
            </a:pPr>
            <a:r>
              <a:rPr lang="en-US" b="1" dirty="0"/>
              <a:t>Marker:</a:t>
            </a:r>
          </a:p>
          <a:p>
            <a:r>
              <a:rPr lang="en-US" dirty="0"/>
              <a:t>Cluster (Circular marker with number)</a:t>
            </a:r>
          </a:p>
          <a:p>
            <a:r>
              <a:rPr lang="en-US" dirty="0"/>
              <a:t>Glyph based marker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35" y="1157789"/>
            <a:ext cx="4445665" cy="40081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73" y="1189060"/>
            <a:ext cx="4434861" cy="4008121"/>
          </a:xfrm>
          <a:prstGeom prst="rect">
            <a:avLst/>
          </a:prstGeom>
        </p:spPr>
      </p:pic>
      <p:sp>
        <p:nvSpPr>
          <p:cNvPr id="30" name="Rectangle: Rounded Corners 29"/>
          <p:cNvSpPr/>
          <p:nvPr/>
        </p:nvSpPr>
        <p:spPr>
          <a:xfrm>
            <a:off x="4104338" y="1157789"/>
            <a:ext cx="1382062" cy="60721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: Rounded Corners 30"/>
          <p:cNvSpPr/>
          <p:nvPr/>
        </p:nvSpPr>
        <p:spPr>
          <a:xfrm>
            <a:off x="4086673" y="4398961"/>
            <a:ext cx="846834" cy="80550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7699228" y="1157789"/>
            <a:ext cx="846834" cy="80550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: Rounded Corners 32"/>
          <p:cNvSpPr/>
          <p:nvPr/>
        </p:nvSpPr>
        <p:spPr>
          <a:xfrm>
            <a:off x="8197702" y="4599459"/>
            <a:ext cx="323832" cy="56645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: Rounded Corners 33"/>
          <p:cNvSpPr/>
          <p:nvPr/>
        </p:nvSpPr>
        <p:spPr>
          <a:xfrm>
            <a:off x="4976835" y="3064572"/>
            <a:ext cx="509565" cy="40088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: Rounded Corners 34"/>
          <p:cNvSpPr/>
          <p:nvPr/>
        </p:nvSpPr>
        <p:spPr>
          <a:xfrm>
            <a:off x="5231617" y="4335594"/>
            <a:ext cx="509565" cy="40088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37" name="Content Placeholder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8000" y="1351165"/>
            <a:ext cx="3960000" cy="3492000"/>
          </a:xfrm>
        </p:spPr>
        <p:txBody>
          <a:bodyPr/>
          <a:lstStyle/>
          <a:p>
            <a:r>
              <a:rPr lang="en-US" b="1" dirty="0"/>
              <a:t>Hover over a cluster</a:t>
            </a:r>
            <a:r>
              <a:rPr lang="en-US" dirty="0"/>
              <a:t> - shows the area covered by the children of cluster.</a:t>
            </a:r>
          </a:p>
          <a:p>
            <a:r>
              <a:rPr lang="en-US" b="1" dirty="0" err="1"/>
              <a:t>OnClick</a:t>
            </a:r>
            <a:r>
              <a:rPr lang="en-US" b="1" dirty="0"/>
              <a:t> a cluster </a:t>
            </a:r>
            <a:r>
              <a:rPr lang="en-US" dirty="0"/>
              <a:t>– fits the covering  area on the screen</a:t>
            </a:r>
          </a:p>
          <a:p>
            <a:r>
              <a:rPr lang="en-US" b="1" dirty="0" err="1"/>
              <a:t>Spiderfy</a:t>
            </a:r>
            <a:r>
              <a:rPr lang="en-US" b="1" dirty="0"/>
              <a:t> </a:t>
            </a:r>
            <a:r>
              <a:rPr lang="en-US" dirty="0"/>
              <a:t>cluster on existence of    multiple power plants in the same area.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 View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36" y="1310959"/>
            <a:ext cx="4240252" cy="3832239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8177" y="2660381"/>
            <a:ext cx="552049" cy="55204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382" y="1310959"/>
            <a:ext cx="4247688" cy="3849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550" y="1310959"/>
            <a:ext cx="4259138" cy="38493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5" name="Content Placeholder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8000" y="1351165"/>
            <a:ext cx="3960000" cy="3492000"/>
          </a:xfrm>
        </p:spPr>
        <p:txBody>
          <a:bodyPr/>
          <a:lstStyle/>
          <a:p>
            <a:r>
              <a:rPr lang="en-US" b="1" dirty="0"/>
              <a:t>Hover over a marker </a:t>
            </a:r>
            <a:r>
              <a:rPr lang="en-US" dirty="0"/>
              <a:t>– shows </a:t>
            </a:r>
            <a:r>
              <a:rPr lang="en-US" b="1" dirty="0"/>
              <a:t>unit  name</a:t>
            </a:r>
            <a:r>
              <a:rPr lang="en-US" dirty="0"/>
              <a:t>, </a:t>
            </a:r>
            <a:r>
              <a:rPr lang="en-US" b="1" dirty="0"/>
              <a:t>capacity</a:t>
            </a:r>
            <a:r>
              <a:rPr lang="en-US" dirty="0"/>
              <a:t> and </a:t>
            </a:r>
            <a:r>
              <a:rPr lang="en-US" b="1" dirty="0"/>
              <a:t>source</a:t>
            </a:r>
            <a:r>
              <a:rPr lang="en-US" dirty="0"/>
              <a:t> inside a    label. ( </a:t>
            </a:r>
            <a:r>
              <a:rPr lang="en-US" dirty="0" err="1"/>
              <a:t>Leaflet.label</a:t>
            </a:r>
            <a:r>
              <a:rPr lang="en-US" dirty="0"/>
              <a:t> plugin )</a:t>
            </a:r>
          </a:p>
          <a:p>
            <a:r>
              <a:rPr lang="en-US" b="1" dirty="0" err="1"/>
              <a:t>OnClick</a:t>
            </a:r>
            <a:r>
              <a:rPr lang="en-US" b="1" dirty="0"/>
              <a:t> a marker </a:t>
            </a:r>
            <a:r>
              <a:rPr lang="en-US" dirty="0"/>
              <a:t>– shows a popup   box.</a:t>
            </a:r>
          </a:p>
          <a:p>
            <a:r>
              <a:rPr lang="en-US" b="1" dirty="0"/>
              <a:t>Popup box</a:t>
            </a:r>
            <a:r>
              <a:rPr lang="en-US" dirty="0"/>
              <a:t> – includes information on power plants.</a:t>
            </a:r>
          </a:p>
          <a:p>
            <a:r>
              <a:rPr lang="en-US" dirty="0"/>
              <a:t>Buttons inside popup box:</a:t>
            </a:r>
          </a:p>
          <a:p>
            <a:pPr lvl="1"/>
            <a:r>
              <a:rPr lang="en-US" b="1" dirty="0"/>
              <a:t>Go To Energy Charts</a:t>
            </a:r>
          </a:p>
          <a:p>
            <a:pPr lvl="1"/>
            <a:r>
              <a:rPr lang="en-US" b="1" dirty="0"/>
              <a:t>Compare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Marker View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440" y="992625"/>
            <a:ext cx="4539360" cy="4107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787" y="992625"/>
            <a:ext cx="4526013" cy="410704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0" y="5405968"/>
            <a:ext cx="365835" cy="365835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042" y="992625"/>
            <a:ext cx="4551645" cy="4107040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5573559" y="1961146"/>
            <a:ext cx="1657420" cy="117909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5573559" y="3097165"/>
            <a:ext cx="1657420" cy="50181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0" name="Content Placeholder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32136 -0.2808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76" y="-140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7" grpId="1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5968" y="1351165"/>
            <a:ext cx="3442264" cy="3492000"/>
          </a:xfrm>
        </p:spPr>
        <p:txBody>
          <a:bodyPr/>
          <a:lstStyle/>
          <a:p>
            <a:r>
              <a:rPr lang="en-US" b="1" dirty="0" err="1"/>
              <a:t>OnClick</a:t>
            </a:r>
            <a:r>
              <a:rPr lang="en-US" dirty="0"/>
              <a:t> “</a:t>
            </a:r>
            <a:r>
              <a:rPr lang="en-US" b="1" dirty="0"/>
              <a:t>Go to Energy Charts</a:t>
            </a:r>
            <a:r>
              <a:rPr lang="en-US" dirty="0"/>
              <a:t>” - redirects page to hourly production charts</a:t>
            </a:r>
          </a:p>
          <a:p>
            <a:r>
              <a:rPr lang="en-US" dirty="0"/>
              <a:t> Link carries “</a:t>
            </a:r>
            <a:r>
              <a:rPr lang="en-US" b="1" dirty="0"/>
              <a:t>source</a:t>
            </a:r>
            <a:r>
              <a:rPr lang="en-US" dirty="0"/>
              <a:t>” and “</a:t>
            </a:r>
            <a:r>
              <a:rPr lang="en-US" b="1" dirty="0"/>
              <a:t>unite id</a:t>
            </a:r>
            <a:r>
              <a:rPr lang="en-US" dirty="0"/>
              <a:t>” for the selection.</a:t>
            </a:r>
          </a:p>
          <a:p>
            <a:r>
              <a:rPr lang="en-US" dirty="0"/>
              <a:t>Interlinks the map with hourly production chart.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“Go to Energy Charts”</a:t>
            </a:r>
            <a:r>
              <a:rPr lang="en-US" dirty="0"/>
              <a:t> button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58" y="1038567"/>
            <a:ext cx="4500730" cy="406109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5405968"/>
            <a:ext cx="365835" cy="365835"/>
          </a:xfrm>
        </p:spPr>
      </p:pic>
      <p:sp>
        <p:nvSpPr>
          <p:cNvPr id="7" name="TextBox 6"/>
          <p:cNvSpPr txBox="1"/>
          <p:nvPr/>
        </p:nvSpPr>
        <p:spPr>
          <a:xfrm>
            <a:off x="4174958" y="3356812"/>
            <a:ext cx="4587442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Go to Charts </a:t>
            </a:r>
            <a:r>
              <a:rPr lang="en-US" sz="1400" b="1" dirty="0">
                <a:sym typeface="Wingdings" panose="05000000000000000000" pitchFamily="2" charset="2"/>
              </a:rPr>
              <a:t> Select “Nuclear”  Show </a:t>
            </a:r>
            <a:r>
              <a:rPr lang="en-US" sz="1400" b="1" dirty="0" err="1">
                <a:sym typeface="Wingdings" panose="05000000000000000000" pitchFamily="2" charset="2"/>
              </a:rPr>
              <a:t>Grundm</a:t>
            </a:r>
            <a:r>
              <a:rPr lang="en-US" sz="1400" b="1" dirty="0">
                <a:sym typeface="Wingdings" panose="05000000000000000000" pitchFamily="2" charset="2"/>
              </a:rPr>
              <a:t>. C</a:t>
            </a:r>
            <a:endParaRPr lang="en-US" sz="1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0" name="Content Placeholder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31997 -0.39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7" y="-19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00348 -0.4558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000" y="764528"/>
            <a:ext cx="8207688" cy="927653"/>
          </a:xfrm>
        </p:spPr>
        <p:txBody>
          <a:bodyPr/>
          <a:lstStyle/>
          <a:p>
            <a:r>
              <a:rPr lang="en-US" sz="1700" dirty="0"/>
              <a:t>This master thesis project is performed in cooperation with Visualization Research Center (VISUS) of University of Stuttgart and </a:t>
            </a:r>
            <a:r>
              <a:rPr lang="en-US" sz="1700" dirty="0" err="1"/>
              <a:t>Fraunhofer</a:t>
            </a:r>
            <a:r>
              <a:rPr lang="en-US" sz="1700" dirty="0"/>
              <a:t> Institute of Solar Energy Systems ISE.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8313" y="300491"/>
            <a:ext cx="8207375" cy="373799"/>
          </a:xfrm>
        </p:spPr>
        <p:txBody>
          <a:bodyPr/>
          <a:lstStyle/>
          <a:p>
            <a:r>
              <a:rPr lang="en-US" sz="2400" dirty="0"/>
              <a:t>Collaboration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209" y="3504477"/>
            <a:ext cx="3585410" cy="12653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r>
              <a:rPr lang="en-US" sz="1800" dirty="0" err="1"/>
              <a:t>Allmandring</a:t>
            </a:r>
            <a:r>
              <a:rPr lang="en-US" sz="1800" dirty="0"/>
              <a:t> 19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70569 Stuttgart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Germany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9953" y="3504477"/>
            <a:ext cx="2989351" cy="12653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r>
              <a:rPr lang="en-US" sz="1800" dirty="0" err="1"/>
              <a:t>Heidenhofstraße</a:t>
            </a:r>
            <a:r>
              <a:rPr lang="en-US" sz="1800" dirty="0"/>
              <a:t> 2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79110 Freiburg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Germany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pic>
        <p:nvPicPr>
          <p:cNvPr id="34" name="Content Placeholder 3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9953" y="2156218"/>
            <a:ext cx="3965735" cy="1294515"/>
          </a:xfrm>
        </p:spPr>
      </p:pic>
      <p:pic>
        <p:nvPicPr>
          <p:cNvPr id="38" name="Content Placeholder 3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209" y="2029826"/>
            <a:ext cx="3407552" cy="147110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Electricity production chart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5405968"/>
            <a:ext cx="365835" cy="365835"/>
          </a:xfrm>
        </p:spPr>
      </p:pic>
      <p:sp>
        <p:nvSpPr>
          <p:cNvPr id="13" name="TextBox 12"/>
          <p:cNvSpPr txBox="1"/>
          <p:nvPr/>
        </p:nvSpPr>
        <p:spPr>
          <a:xfrm>
            <a:off x="4162926" y="782071"/>
            <a:ext cx="4587442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Go to Charts </a:t>
            </a:r>
            <a:r>
              <a:rPr lang="en-US" sz="1400" b="1" dirty="0">
                <a:sym typeface="Wingdings" panose="05000000000000000000" pitchFamily="2" charset="2"/>
              </a:rPr>
              <a:t> Select “Nuclear”  Show </a:t>
            </a:r>
            <a:r>
              <a:rPr lang="en-US" sz="1400" b="1" dirty="0" err="1">
                <a:sym typeface="Wingdings" panose="05000000000000000000" pitchFamily="2" charset="2"/>
              </a:rPr>
              <a:t>Grundm</a:t>
            </a:r>
            <a:r>
              <a:rPr lang="en-US" sz="1400" b="1" dirty="0">
                <a:sym typeface="Wingdings" panose="05000000000000000000" pitchFamily="2" charset="2"/>
              </a:rPr>
              <a:t>. C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076341"/>
            <a:ext cx="7415854" cy="4109269"/>
          </a:xfrm>
          <a:prstGeom prst="rect">
            <a:avLst/>
          </a:prstGeom>
        </p:spPr>
      </p:pic>
      <p:sp>
        <p:nvSpPr>
          <p:cNvPr id="15" name="Rectangle: Rounded Corners 14"/>
          <p:cNvSpPr/>
          <p:nvPr/>
        </p:nvSpPr>
        <p:spPr>
          <a:xfrm>
            <a:off x="504096" y="3621506"/>
            <a:ext cx="915632" cy="1443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5516954" y="1463841"/>
            <a:ext cx="787594" cy="19651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8" name="Content Placeholder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136105" y="1010671"/>
            <a:ext cx="7098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7646030" y="1010671"/>
            <a:ext cx="1029658" cy="20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7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5968" y="1351164"/>
            <a:ext cx="3544498" cy="3785405"/>
          </a:xfrm>
        </p:spPr>
        <p:txBody>
          <a:bodyPr/>
          <a:lstStyle/>
          <a:p>
            <a:r>
              <a:rPr lang="en-US" b="1" dirty="0" err="1"/>
              <a:t>OnClick</a:t>
            </a:r>
            <a:r>
              <a:rPr lang="en-US" dirty="0"/>
              <a:t> “</a:t>
            </a:r>
            <a:r>
              <a:rPr lang="en-US" b="1" dirty="0"/>
              <a:t>Compare</a:t>
            </a:r>
            <a:r>
              <a:rPr lang="en-US" dirty="0"/>
              <a:t>” – A comparison list appears next to the map.</a:t>
            </a:r>
          </a:p>
          <a:p>
            <a:r>
              <a:rPr lang="en-US" dirty="0"/>
              <a:t>Button status - “</a:t>
            </a:r>
            <a:r>
              <a:rPr lang="en-US" b="1" dirty="0"/>
              <a:t>Selected</a:t>
            </a:r>
            <a:r>
              <a:rPr lang="en-US" dirty="0"/>
              <a:t>”</a:t>
            </a:r>
          </a:p>
          <a:p>
            <a:r>
              <a:rPr lang="en-US" dirty="0"/>
              <a:t>Selected power plant is listed on the comparison table.</a:t>
            </a:r>
          </a:p>
          <a:p>
            <a:r>
              <a:rPr lang="en-US" dirty="0"/>
              <a:t>More than one power plants can be added. </a:t>
            </a:r>
          </a:p>
          <a:p>
            <a:r>
              <a:rPr lang="en-US" b="1" dirty="0"/>
              <a:t>Note:</a:t>
            </a:r>
            <a:r>
              <a:rPr lang="en-US" dirty="0"/>
              <a:t> Same source category</a:t>
            </a:r>
          </a:p>
          <a:p>
            <a:r>
              <a:rPr lang="en-US" dirty="0"/>
              <a:t>Compare them on Energy Charts – using “</a:t>
            </a:r>
            <a:r>
              <a:rPr lang="en-US" b="1" dirty="0"/>
              <a:t>Compare on Energy Charts”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“Compare”</a:t>
            </a:r>
            <a:r>
              <a:rPr lang="en-US" dirty="0"/>
              <a:t> button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58" y="1075472"/>
            <a:ext cx="4500730" cy="406109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5405968"/>
            <a:ext cx="365835" cy="365835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0" name="Content Placeholder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156" y="1075472"/>
            <a:ext cx="4482532" cy="4061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9218" y="1075471"/>
            <a:ext cx="3876675" cy="2343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3156" y="1075470"/>
            <a:ext cx="4457644" cy="34800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8631" y="1075469"/>
            <a:ext cx="4171582" cy="410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31598 -0.35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9" y="-17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Map - Interaction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8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4096" y="777814"/>
            <a:ext cx="8208000" cy="276225"/>
          </a:xfrm>
        </p:spPr>
        <p:txBody>
          <a:bodyPr/>
          <a:lstStyle/>
          <a:p>
            <a:r>
              <a:rPr lang="en-US" sz="1400" b="1" dirty="0"/>
              <a:t>Compare all on EC </a:t>
            </a:r>
            <a:r>
              <a:rPr lang="en-US" sz="1400" b="1" dirty="0">
                <a:sym typeface="Wingdings" panose="05000000000000000000" pitchFamily="2" charset="2"/>
              </a:rPr>
              <a:t> Select “Nuclear”  Show  production of listed power plants</a:t>
            </a:r>
            <a:endParaRPr lang="en-US" sz="1400" b="1" dirty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96" y="1157563"/>
            <a:ext cx="7316430" cy="4056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360" y="3210941"/>
            <a:ext cx="2377440" cy="190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Rounded Corners 13"/>
          <p:cNvSpPr/>
          <p:nvPr/>
        </p:nvSpPr>
        <p:spPr>
          <a:xfrm>
            <a:off x="601579" y="3633537"/>
            <a:ext cx="552221" cy="192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: Rounded Corners 34"/>
          <p:cNvSpPr/>
          <p:nvPr/>
        </p:nvSpPr>
        <p:spPr>
          <a:xfrm>
            <a:off x="3634152" y="1524142"/>
            <a:ext cx="552221" cy="192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: Rounded Corners 35"/>
          <p:cNvSpPr/>
          <p:nvPr/>
        </p:nvSpPr>
        <p:spPr>
          <a:xfrm>
            <a:off x="5458939" y="1544190"/>
            <a:ext cx="1964545" cy="1724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55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/>
      <p:bldP spid="1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5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Kazi Riaz Ullah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INFOTECH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kazi.riaz.ullah@gmail.com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" b="-1"/>
          <a:stretch/>
        </p:blipFill>
        <p:spPr>
          <a:xfrm>
            <a:off x="920931" y="656409"/>
            <a:ext cx="1621940" cy="16835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7480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63" r="16663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dirty="0"/>
              <a:t>Kazi Riaz Ullah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Master program INFOTECH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>
          <a:xfrm>
            <a:off x="2963852" y="2772000"/>
            <a:ext cx="2747409" cy="308084"/>
          </a:xfrm>
        </p:spPr>
        <p:txBody>
          <a:bodyPr/>
          <a:lstStyle/>
          <a:p>
            <a:r>
              <a:rPr lang="de-DE" dirty="0"/>
              <a:t>kazi.riaz.ullah@gmail.com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t="1" b="-1"/>
          <a:stretch/>
        </p:blipFill>
        <p:spPr>
          <a:xfrm>
            <a:off x="930729" y="656409"/>
            <a:ext cx="1612142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6557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0009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68000" y="716399"/>
            <a:ext cx="4561200" cy="244883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project is performed in cooperation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Research Center </a:t>
            </a:r>
            <a:r>
              <a:rPr lang="en-US" b="1" dirty="0"/>
              <a:t>VISUS</a:t>
            </a:r>
            <a:r>
              <a:rPr lang="en-US" dirty="0"/>
              <a:t> of University of Stuttgart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Fraunhofer</a:t>
            </a:r>
            <a:r>
              <a:rPr lang="en-US" dirty="0"/>
              <a:t> Institute for Solar Energy Systems </a:t>
            </a:r>
            <a:r>
              <a:rPr lang="en-US" b="1" dirty="0"/>
              <a:t>ISE </a:t>
            </a:r>
            <a:r>
              <a:rPr lang="en-US" dirty="0"/>
              <a:t>of Freiburg.</a:t>
            </a:r>
            <a:endParaRPr lang="en-US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Collaboration	</a:t>
            </a:r>
          </a:p>
        </p:txBody>
      </p:sp>
      <p:sp>
        <p:nvSpPr>
          <p:cNvPr id="19" name="Freeform 2"/>
          <p:cNvSpPr>
            <a:spLocks/>
          </p:cNvSpPr>
          <p:nvPr/>
        </p:nvSpPr>
        <p:spPr bwMode="auto">
          <a:xfrm>
            <a:off x="5527554" y="875444"/>
            <a:ext cx="3200400" cy="4214081"/>
          </a:xfrm>
          <a:custGeom>
            <a:avLst/>
            <a:gdLst>
              <a:gd name="T0" fmla="*/ 2792813 w 4611756"/>
              <a:gd name="T1" fmla="*/ 742727 h 6109718"/>
              <a:gd name="T2" fmla="*/ 2454893 w 4611756"/>
              <a:gd name="T3" fmla="*/ 683081 h 6109718"/>
              <a:gd name="T4" fmla="*/ 2415137 w 4611756"/>
              <a:gd name="T5" fmla="*/ 464379 h 6109718"/>
              <a:gd name="T6" fmla="*/ 2087155 w 4611756"/>
              <a:gd name="T7" fmla="*/ 325204 h 6109718"/>
              <a:gd name="T8" fmla="*/ 1878440 w 4611756"/>
              <a:gd name="T9" fmla="*/ 17035 h 6109718"/>
              <a:gd name="T10" fmla="*/ 1639908 w 4611756"/>
              <a:gd name="T11" fmla="*/ 345087 h 6109718"/>
              <a:gd name="T12" fmla="*/ 1401375 w 4611756"/>
              <a:gd name="T13" fmla="*/ 444496 h 6109718"/>
              <a:gd name="T14" fmla="*/ 1570336 w 4611756"/>
              <a:gd name="T15" fmla="*/ 603552 h 6109718"/>
              <a:gd name="T16" fmla="*/ 1490825 w 4611756"/>
              <a:gd name="T17" fmla="*/ 852076 h 6109718"/>
              <a:gd name="T18" fmla="*/ 1381499 w 4611756"/>
              <a:gd name="T19" fmla="*/ 1090661 h 6109718"/>
              <a:gd name="T20" fmla="*/ 1152905 w 4611756"/>
              <a:gd name="T21" fmla="*/ 1130424 h 6109718"/>
              <a:gd name="T22" fmla="*/ 755352 w 4611756"/>
              <a:gd name="T23" fmla="*/ 971370 h 6109718"/>
              <a:gd name="T24" fmla="*/ 636086 w 4611756"/>
              <a:gd name="T25" fmla="*/ 1190071 h 6109718"/>
              <a:gd name="T26" fmla="*/ 616208 w 4611756"/>
              <a:gd name="T27" fmla="*/ 1786531 h 6109718"/>
              <a:gd name="T28" fmla="*/ 576453 w 4611756"/>
              <a:gd name="T29" fmla="*/ 1935646 h 6109718"/>
              <a:gd name="T30" fmla="*/ 586390 w 4611756"/>
              <a:gd name="T31" fmla="*/ 2114582 h 6109718"/>
              <a:gd name="T32" fmla="*/ 278287 w 4611756"/>
              <a:gd name="T33" fmla="*/ 2402871 h 6109718"/>
              <a:gd name="T34" fmla="*/ 159022 w 4611756"/>
              <a:gd name="T35" fmla="*/ 2720983 h 6109718"/>
              <a:gd name="T36" fmla="*/ 0 w 4611756"/>
              <a:gd name="T37" fmla="*/ 3019213 h 6109718"/>
              <a:gd name="T38" fmla="*/ 39754 w 4611756"/>
              <a:gd name="T39" fmla="*/ 3218031 h 6109718"/>
              <a:gd name="T40" fmla="*/ 198776 w 4611756"/>
              <a:gd name="T41" fmla="*/ 3496379 h 6109718"/>
              <a:gd name="T42" fmla="*/ 79511 w 4611756"/>
              <a:gd name="T43" fmla="*/ 3804550 h 6109718"/>
              <a:gd name="T44" fmla="*/ 248470 w 4611756"/>
              <a:gd name="T45" fmla="*/ 4003369 h 6109718"/>
              <a:gd name="T46" fmla="*/ 337920 w 4611756"/>
              <a:gd name="T47" fmla="*/ 4540183 h 6109718"/>
              <a:gd name="T48" fmla="*/ 526758 w 4611756"/>
              <a:gd name="T49" fmla="*/ 4599828 h 6109718"/>
              <a:gd name="T50" fmla="*/ 735473 w 4611756"/>
              <a:gd name="T51" fmla="*/ 4560064 h 6109718"/>
              <a:gd name="T52" fmla="*/ 1123088 w 4611756"/>
              <a:gd name="T53" fmla="*/ 4748943 h 6109718"/>
              <a:gd name="T54" fmla="*/ 775230 w 4611756"/>
              <a:gd name="T55" fmla="*/ 5524340 h 6109718"/>
              <a:gd name="T56" fmla="*/ 884556 w 4611756"/>
              <a:gd name="T57" fmla="*/ 5832511 h 6109718"/>
              <a:gd name="T58" fmla="*/ 1232416 w 4611756"/>
              <a:gd name="T59" fmla="*/ 5872275 h 6109718"/>
              <a:gd name="T60" fmla="*/ 1441132 w 4611756"/>
              <a:gd name="T61" fmla="*/ 5822570 h 6109718"/>
              <a:gd name="T62" fmla="*/ 1808868 w 4611756"/>
              <a:gd name="T63" fmla="*/ 5852393 h 6109718"/>
              <a:gd name="T64" fmla="*/ 2116973 w 4611756"/>
              <a:gd name="T65" fmla="*/ 6051212 h 6109718"/>
              <a:gd name="T66" fmla="*/ 2325688 w 4611756"/>
              <a:gd name="T67" fmla="*/ 5981626 h 6109718"/>
              <a:gd name="T68" fmla="*/ 2474771 w 4611756"/>
              <a:gd name="T69" fmla="*/ 5912039 h 6109718"/>
              <a:gd name="T70" fmla="*/ 2693424 w 4611756"/>
              <a:gd name="T71" fmla="*/ 5971684 h 6109718"/>
              <a:gd name="T72" fmla="*/ 3090977 w 4611756"/>
              <a:gd name="T73" fmla="*/ 5832511 h 6109718"/>
              <a:gd name="T74" fmla="*/ 3409022 w 4611756"/>
              <a:gd name="T75" fmla="*/ 5752984 h 6109718"/>
              <a:gd name="T76" fmla="*/ 3627676 w 4611756"/>
              <a:gd name="T77" fmla="*/ 5882216 h 6109718"/>
              <a:gd name="T78" fmla="*/ 3647553 w 4611756"/>
              <a:gd name="T79" fmla="*/ 5713219 h 6109718"/>
              <a:gd name="T80" fmla="*/ 3697246 w 4611756"/>
              <a:gd name="T81" fmla="*/ 5305639 h 6109718"/>
              <a:gd name="T82" fmla="*/ 4084862 w 4611756"/>
              <a:gd name="T83" fmla="*/ 5067056 h 6109718"/>
              <a:gd name="T84" fmla="*/ 3836390 w 4611756"/>
              <a:gd name="T85" fmla="*/ 4599828 h 6109718"/>
              <a:gd name="T86" fmla="*/ 3568042 w 4611756"/>
              <a:gd name="T87" fmla="*/ 4450714 h 6109718"/>
              <a:gd name="T88" fmla="*/ 3180428 w 4611756"/>
              <a:gd name="T89" fmla="*/ 3794609 h 6109718"/>
              <a:gd name="T90" fmla="*/ 3379204 w 4611756"/>
              <a:gd name="T91" fmla="*/ 3575908 h 6109718"/>
              <a:gd name="T92" fmla="*/ 3657492 w 4611756"/>
              <a:gd name="T93" fmla="*/ 3486438 h 6109718"/>
              <a:gd name="T94" fmla="*/ 3886086 w 4611756"/>
              <a:gd name="T95" fmla="*/ 3416852 h 6109718"/>
              <a:gd name="T96" fmla="*/ 4323394 w 4611756"/>
              <a:gd name="T97" fmla="*/ 3148445 h 6109718"/>
              <a:gd name="T98" fmla="*/ 4402905 w 4611756"/>
              <a:gd name="T99" fmla="*/ 3039094 h 6109718"/>
              <a:gd name="T100" fmla="*/ 4611620 w 4611756"/>
              <a:gd name="T101" fmla="*/ 2810451 h 6109718"/>
              <a:gd name="T102" fmla="*/ 4422783 w 4611756"/>
              <a:gd name="T103" fmla="*/ 2551986 h 6109718"/>
              <a:gd name="T104" fmla="*/ 4422783 w 4611756"/>
              <a:gd name="T105" fmla="*/ 2054937 h 6109718"/>
              <a:gd name="T106" fmla="*/ 4154434 w 4611756"/>
              <a:gd name="T107" fmla="*/ 1647357 h 6109718"/>
              <a:gd name="T108" fmla="*/ 4214067 w 4611756"/>
              <a:gd name="T109" fmla="*/ 1349127 h 6109718"/>
              <a:gd name="T110" fmla="*/ 3995412 w 4611756"/>
              <a:gd name="T111" fmla="*/ 862017 h 6109718"/>
              <a:gd name="T112" fmla="*/ 3796636 w 4611756"/>
              <a:gd name="T113" fmla="*/ 524025 h 6109718"/>
              <a:gd name="T114" fmla="*/ 3577981 w 4611756"/>
              <a:gd name="T115" fmla="*/ 474319 h 6109718"/>
              <a:gd name="T116" fmla="*/ 3240060 w 4611756"/>
              <a:gd name="T117" fmla="*/ 484260 h 61097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611756" h="6109718">
                <a:moveTo>
                  <a:pt x="3230215" y="474231"/>
                </a:moveTo>
                <a:lnTo>
                  <a:pt x="2912165" y="603439"/>
                </a:lnTo>
                <a:lnTo>
                  <a:pt x="2792895" y="742589"/>
                </a:lnTo>
                <a:lnTo>
                  <a:pt x="2633869" y="673014"/>
                </a:lnTo>
                <a:lnTo>
                  <a:pt x="2504661" y="722710"/>
                </a:lnTo>
                <a:lnTo>
                  <a:pt x="2454965" y="682953"/>
                </a:lnTo>
                <a:lnTo>
                  <a:pt x="2613991" y="533866"/>
                </a:lnTo>
                <a:lnTo>
                  <a:pt x="2554356" y="394718"/>
                </a:lnTo>
                <a:lnTo>
                  <a:pt x="2415209" y="464293"/>
                </a:lnTo>
                <a:lnTo>
                  <a:pt x="2325756" y="404657"/>
                </a:lnTo>
                <a:lnTo>
                  <a:pt x="2156791" y="394718"/>
                </a:lnTo>
                <a:lnTo>
                  <a:pt x="2087217" y="325144"/>
                </a:lnTo>
                <a:lnTo>
                  <a:pt x="2087217" y="295327"/>
                </a:lnTo>
                <a:lnTo>
                  <a:pt x="2037522" y="136301"/>
                </a:lnTo>
                <a:lnTo>
                  <a:pt x="1878496" y="17031"/>
                </a:lnTo>
                <a:lnTo>
                  <a:pt x="1719469" y="56788"/>
                </a:lnTo>
                <a:cubicBezTo>
                  <a:pt x="1663148" y="56788"/>
                  <a:pt x="1383196" y="-37634"/>
                  <a:pt x="1391478" y="17031"/>
                </a:cubicBezTo>
                <a:lnTo>
                  <a:pt x="1639956" y="345023"/>
                </a:lnTo>
                <a:lnTo>
                  <a:pt x="1550504" y="384779"/>
                </a:lnTo>
                <a:lnTo>
                  <a:pt x="1451113" y="384779"/>
                </a:lnTo>
                <a:lnTo>
                  <a:pt x="1401417" y="444414"/>
                </a:lnTo>
                <a:lnTo>
                  <a:pt x="1510748" y="484170"/>
                </a:lnTo>
                <a:lnTo>
                  <a:pt x="1510748" y="583562"/>
                </a:lnTo>
                <a:lnTo>
                  <a:pt x="1570382" y="603440"/>
                </a:lnTo>
                <a:lnTo>
                  <a:pt x="1580322" y="663075"/>
                </a:lnTo>
                <a:lnTo>
                  <a:pt x="1590261" y="812162"/>
                </a:lnTo>
                <a:lnTo>
                  <a:pt x="1490869" y="851918"/>
                </a:lnTo>
                <a:lnTo>
                  <a:pt x="1421295" y="792284"/>
                </a:lnTo>
                <a:lnTo>
                  <a:pt x="1351722" y="951310"/>
                </a:lnTo>
                <a:lnTo>
                  <a:pt x="1381539" y="1090457"/>
                </a:lnTo>
                <a:lnTo>
                  <a:pt x="1252330" y="1030823"/>
                </a:lnTo>
                <a:lnTo>
                  <a:pt x="1212574" y="1179910"/>
                </a:lnTo>
                <a:lnTo>
                  <a:pt x="1152939" y="1130214"/>
                </a:lnTo>
                <a:lnTo>
                  <a:pt x="1172817" y="1070579"/>
                </a:lnTo>
                <a:lnTo>
                  <a:pt x="1133061" y="961249"/>
                </a:lnTo>
                <a:lnTo>
                  <a:pt x="755374" y="971188"/>
                </a:lnTo>
                <a:lnTo>
                  <a:pt x="695739" y="1020884"/>
                </a:lnTo>
                <a:lnTo>
                  <a:pt x="715617" y="1070579"/>
                </a:lnTo>
                <a:lnTo>
                  <a:pt x="636104" y="1189849"/>
                </a:lnTo>
                <a:lnTo>
                  <a:pt x="745435" y="1199788"/>
                </a:lnTo>
                <a:lnTo>
                  <a:pt x="636104" y="1736501"/>
                </a:lnTo>
                <a:lnTo>
                  <a:pt x="616226" y="1786197"/>
                </a:lnTo>
                <a:lnTo>
                  <a:pt x="496956" y="1756379"/>
                </a:lnTo>
                <a:lnTo>
                  <a:pt x="467139" y="1915405"/>
                </a:lnTo>
                <a:lnTo>
                  <a:pt x="576469" y="1935284"/>
                </a:lnTo>
                <a:lnTo>
                  <a:pt x="606287" y="1905466"/>
                </a:lnTo>
                <a:lnTo>
                  <a:pt x="626165" y="1994918"/>
                </a:lnTo>
                <a:lnTo>
                  <a:pt x="586408" y="2114188"/>
                </a:lnTo>
                <a:lnTo>
                  <a:pt x="467139" y="2243397"/>
                </a:lnTo>
                <a:lnTo>
                  <a:pt x="506895" y="2332849"/>
                </a:lnTo>
                <a:lnTo>
                  <a:pt x="278295" y="2402423"/>
                </a:lnTo>
                <a:lnTo>
                  <a:pt x="208722" y="2352727"/>
                </a:lnTo>
                <a:lnTo>
                  <a:pt x="79513" y="2432240"/>
                </a:lnTo>
                <a:lnTo>
                  <a:pt x="159026" y="2720475"/>
                </a:lnTo>
                <a:lnTo>
                  <a:pt x="79513" y="2889440"/>
                </a:lnTo>
                <a:lnTo>
                  <a:pt x="129208" y="2929197"/>
                </a:lnTo>
                <a:lnTo>
                  <a:pt x="0" y="3018649"/>
                </a:lnTo>
                <a:lnTo>
                  <a:pt x="0" y="3098162"/>
                </a:lnTo>
                <a:lnTo>
                  <a:pt x="79513" y="3118040"/>
                </a:lnTo>
                <a:lnTo>
                  <a:pt x="39756" y="3217431"/>
                </a:lnTo>
                <a:lnTo>
                  <a:pt x="139148" y="3376457"/>
                </a:lnTo>
                <a:lnTo>
                  <a:pt x="109330" y="3465910"/>
                </a:lnTo>
                <a:lnTo>
                  <a:pt x="198782" y="3495727"/>
                </a:lnTo>
                <a:lnTo>
                  <a:pt x="198782" y="3595118"/>
                </a:lnTo>
                <a:lnTo>
                  <a:pt x="129208" y="3704449"/>
                </a:lnTo>
                <a:lnTo>
                  <a:pt x="79513" y="3803840"/>
                </a:lnTo>
                <a:lnTo>
                  <a:pt x="109330" y="3942988"/>
                </a:lnTo>
                <a:lnTo>
                  <a:pt x="168965" y="4022501"/>
                </a:lnTo>
                <a:lnTo>
                  <a:pt x="248478" y="4002623"/>
                </a:lnTo>
                <a:lnTo>
                  <a:pt x="188843" y="4221284"/>
                </a:lnTo>
                <a:lnTo>
                  <a:pt x="208722" y="4320675"/>
                </a:lnTo>
                <a:lnTo>
                  <a:pt x="337930" y="4539336"/>
                </a:lnTo>
                <a:lnTo>
                  <a:pt x="427382" y="4559214"/>
                </a:lnTo>
                <a:lnTo>
                  <a:pt x="417443" y="4509518"/>
                </a:lnTo>
                <a:lnTo>
                  <a:pt x="526774" y="4598970"/>
                </a:lnTo>
                <a:lnTo>
                  <a:pt x="685800" y="4618849"/>
                </a:lnTo>
                <a:lnTo>
                  <a:pt x="695739" y="4549275"/>
                </a:lnTo>
                <a:lnTo>
                  <a:pt x="735495" y="4559214"/>
                </a:lnTo>
                <a:lnTo>
                  <a:pt x="795130" y="4678484"/>
                </a:lnTo>
                <a:lnTo>
                  <a:pt x="974035" y="4678484"/>
                </a:lnTo>
                <a:lnTo>
                  <a:pt x="1123122" y="4748057"/>
                </a:lnTo>
                <a:lnTo>
                  <a:pt x="914400" y="5016414"/>
                </a:lnTo>
                <a:lnTo>
                  <a:pt x="745435" y="5453736"/>
                </a:lnTo>
                <a:lnTo>
                  <a:pt x="775252" y="5523310"/>
                </a:lnTo>
                <a:lnTo>
                  <a:pt x="755374" y="5801605"/>
                </a:lnTo>
                <a:lnTo>
                  <a:pt x="805069" y="5891057"/>
                </a:lnTo>
                <a:lnTo>
                  <a:pt x="884582" y="5831423"/>
                </a:lnTo>
                <a:lnTo>
                  <a:pt x="1003852" y="5881118"/>
                </a:lnTo>
                <a:lnTo>
                  <a:pt x="1113182" y="5821484"/>
                </a:lnTo>
                <a:lnTo>
                  <a:pt x="1232452" y="5871179"/>
                </a:lnTo>
                <a:lnTo>
                  <a:pt x="1202635" y="5791666"/>
                </a:lnTo>
                <a:lnTo>
                  <a:pt x="1311965" y="5712153"/>
                </a:lnTo>
                <a:lnTo>
                  <a:pt x="1441174" y="5821484"/>
                </a:lnTo>
                <a:lnTo>
                  <a:pt x="1590261" y="5791666"/>
                </a:lnTo>
                <a:lnTo>
                  <a:pt x="1570382" y="5662457"/>
                </a:lnTo>
                <a:lnTo>
                  <a:pt x="1808922" y="5851301"/>
                </a:lnTo>
                <a:cubicBezTo>
                  <a:pt x="1838739" y="5871179"/>
                  <a:pt x="1865244" y="5907623"/>
                  <a:pt x="1898374" y="5910936"/>
                </a:cubicBezTo>
                <a:cubicBezTo>
                  <a:pt x="1931504" y="5914249"/>
                  <a:pt x="1971261" y="5884431"/>
                  <a:pt x="2007704" y="5871179"/>
                </a:cubicBezTo>
                <a:lnTo>
                  <a:pt x="2117035" y="6050084"/>
                </a:lnTo>
                <a:lnTo>
                  <a:pt x="2206487" y="6030205"/>
                </a:lnTo>
                <a:lnTo>
                  <a:pt x="2156791" y="6109718"/>
                </a:lnTo>
                <a:lnTo>
                  <a:pt x="2325756" y="5980510"/>
                </a:lnTo>
                <a:lnTo>
                  <a:pt x="2325756" y="5891057"/>
                </a:lnTo>
                <a:lnTo>
                  <a:pt x="2375452" y="5881118"/>
                </a:lnTo>
                <a:lnTo>
                  <a:pt x="2474843" y="5910936"/>
                </a:lnTo>
                <a:lnTo>
                  <a:pt x="2554356" y="5990449"/>
                </a:lnTo>
                <a:lnTo>
                  <a:pt x="2594113" y="6020266"/>
                </a:lnTo>
                <a:lnTo>
                  <a:pt x="2693504" y="5970570"/>
                </a:lnTo>
                <a:lnTo>
                  <a:pt x="2862469" y="5920875"/>
                </a:lnTo>
                <a:lnTo>
                  <a:pt x="2941982" y="5841362"/>
                </a:lnTo>
                <a:lnTo>
                  <a:pt x="3091069" y="5831423"/>
                </a:lnTo>
                <a:lnTo>
                  <a:pt x="3309730" y="5841362"/>
                </a:lnTo>
                <a:lnTo>
                  <a:pt x="3269974" y="5732031"/>
                </a:lnTo>
                <a:lnTo>
                  <a:pt x="3409122" y="5751910"/>
                </a:lnTo>
                <a:lnTo>
                  <a:pt x="3458817" y="5831423"/>
                </a:lnTo>
                <a:lnTo>
                  <a:pt x="3538330" y="5781727"/>
                </a:lnTo>
                <a:lnTo>
                  <a:pt x="3627782" y="5881118"/>
                </a:lnTo>
                <a:lnTo>
                  <a:pt x="3717235" y="5900997"/>
                </a:lnTo>
                <a:lnTo>
                  <a:pt x="3756991" y="5732031"/>
                </a:lnTo>
                <a:lnTo>
                  <a:pt x="3647661" y="5712153"/>
                </a:lnTo>
                <a:lnTo>
                  <a:pt x="3707295" y="5612762"/>
                </a:lnTo>
                <a:lnTo>
                  <a:pt x="3578087" y="5433857"/>
                </a:lnTo>
                <a:lnTo>
                  <a:pt x="3697356" y="5304649"/>
                </a:lnTo>
                <a:lnTo>
                  <a:pt x="3886200" y="5205257"/>
                </a:lnTo>
                <a:lnTo>
                  <a:pt x="3935895" y="5046231"/>
                </a:lnTo>
                <a:lnTo>
                  <a:pt x="4084982" y="5066110"/>
                </a:lnTo>
                <a:lnTo>
                  <a:pt x="4124739" y="4797753"/>
                </a:lnTo>
                <a:lnTo>
                  <a:pt x="3896139" y="4678484"/>
                </a:lnTo>
                <a:lnTo>
                  <a:pt x="3836504" y="4598970"/>
                </a:lnTo>
                <a:lnTo>
                  <a:pt x="3747052" y="4598970"/>
                </a:lnTo>
                <a:lnTo>
                  <a:pt x="3637722" y="4420066"/>
                </a:lnTo>
                <a:lnTo>
                  <a:pt x="3568148" y="4449884"/>
                </a:lnTo>
                <a:lnTo>
                  <a:pt x="3319669" y="4082136"/>
                </a:lnTo>
                <a:lnTo>
                  <a:pt x="3399182" y="3952927"/>
                </a:lnTo>
                <a:lnTo>
                  <a:pt x="3180522" y="3793901"/>
                </a:lnTo>
                <a:lnTo>
                  <a:pt x="3180522" y="3634875"/>
                </a:lnTo>
                <a:lnTo>
                  <a:pt x="3309730" y="3764084"/>
                </a:lnTo>
                <a:lnTo>
                  <a:pt x="3379304" y="3575240"/>
                </a:lnTo>
                <a:lnTo>
                  <a:pt x="3488635" y="3545423"/>
                </a:lnTo>
                <a:lnTo>
                  <a:pt x="3568148" y="3575240"/>
                </a:lnTo>
                <a:lnTo>
                  <a:pt x="3657600" y="3485788"/>
                </a:lnTo>
                <a:lnTo>
                  <a:pt x="3747052" y="3475849"/>
                </a:lnTo>
                <a:lnTo>
                  <a:pt x="3836504" y="3376457"/>
                </a:lnTo>
                <a:lnTo>
                  <a:pt x="3886200" y="3416214"/>
                </a:lnTo>
                <a:lnTo>
                  <a:pt x="3945835" y="3296944"/>
                </a:lnTo>
                <a:lnTo>
                  <a:pt x="4035287" y="3277066"/>
                </a:lnTo>
                <a:lnTo>
                  <a:pt x="4323522" y="3147857"/>
                </a:lnTo>
                <a:lnTo>
                  <a:pt x="4244008" y="3058405"/>
                </a:lnTo>
                <a:lnTo>
                  <a:pt x="4293704" y="3058405"/>
                </a:lnTo>
                <a:lnTo>
                  <a:pt x="4403035" y="3038527"/>
                </a:lnTo>
                <a:lnTo>
                  <a:pt x="4442791" y="3167736"/>
                </a:lnTo>
                <a:lnTo>
                  <a:pt x="4522304" y="3177675"/>
                </a:lnTo>
                <a:lnTo>
                  <a:pt x="4611756" y="2809927"/>
                </a:lnTo>
                <a:lnTo>
                  <a:pt x="4542182" y="2640962"/>
                </a:lnTo>
                <a:lnTo>
                  <a:pt x="4412974" y="2581327"/>
                </a:lnTo>
                <a:lnTo>
                  <a:pt x="4422913" y="2551510"/>
                </a:lnTo>
                <a:lnTo>
                  <a:pt x="4373217" y="2392484"/>
                </a:lnTo>
                <a:lnTo>
                  <a:pt x="4393095" y="2273214"/>
                </a:lnTo>
                <a:lnTo>
                  <a:pt x="4422913" y="2054553"/>
                </a:lnTo>
                <a:lnTo>
                  <a:pt x="4323522" y="1965101"/>
                </a:lnTo>
                <a:lnTo>
                  <a:pt x="4323522" y="1786197"/>
                </a:lnTo>
                <a:lnTo>
                  <a:pt x="4154556" y="1647049"/>
                </a:lnTo>
                <a:lnTo>
                  <a:pt x="4055165" y="1617231"/>
                </a:lnTo>
                <a:lnTo>
                  <a:pt x="4134678" y="1497962"/>
                </a:lnTo>
                <a:lnTo>
                  <a:pt x="4214191" y="1348875"/>
                </a:lnTo>
                <a:lnTo>
                  <a:pt x="4204252" y="1169970"/>
                </a:lnTo>
                <a:lnTo>
                  <a:pt x="4134678" y="881736"/>
                </a:lnTo>
                <a:lnTo>
                  <a:pt x="3995530" y="861857"/>
                </a:lnTo>
                <a:lnTo>
                  <a:pt x="3906078" y="802223"/>
                </a:lnTo>
                <a:lnTo>
                  <a:pt x="3846443" y="603440"/>
                </a:lnTo>
                <a:lnTo>
                  <a:pt x="3796748" y="523927"/>
                </a:lnTo>
                <a:lnTo>
                  <a:pt x="3677478" y="583562"/>
                </a:lnTo>
                <a:lnTo>
                  <a:pt x="3667539" y="494110"/>
                </a:lnTo>
                <a:lnTo>
                  <a:pt x="3578087" y="474231"/>
                </a:lnTo>
                <a:lnTo>
                  <a:pt x="3528391" y="345023"/>
                </a:lnTo>
                <a:lnTo>
                  <a:pt x="3329608" y="404657"/>
                </a:lnTo>
                <a:lnTo>
                  <a:pt x="3240156" y="484170"/>
                </a:lnTo>
                <a:lnTo>
                  <a:pt x="3230215" y="47423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 cmpd="sng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en-GB" dirty="0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400910" y="4424036"/>
            <a:ext cx="914213" cy="298114"/>
          </a:xfrm>
          <a:prstGeom prst="rect">
            <a:avLst/>
          </a:prstGeom>
          <a:solidFill>
            <a:srgbClr val="BBE0E3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Freiburg</a:t>
            </a:r>
            <a:endParaRPr lang="en-US" altLang="en-US" sz="1600" b="1" dirty="0"/>
          </a:p>
        </p:txBody>
      </p:sp>
      <p:pic>
        <p:nvPicPr>
          <p:cNvPr id="21" name="Picture 6" descr="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21" y="4169677"/>
            <a:ext cx="641089" cy="5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 descr="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66" y="3833891"/>
            <a:ext cx="641089" cy="5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501869" y="3515556"/>
            <a:ext cx="1128554" cy="282344"/>
          </a:xfrm>
          <a:prstGeom prst="rect">
            <a:avLst/>
          </a:prstGeom>
          <a:solidFill>
            <a:srgbClr val="BBE0E3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STUTTGART</a:t>
            </a:r>
            <a:endParaRPr lang="en-US" altLang="en-US" sz="1400" b="1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1450" y="4324801"/>
            <a:ext cx="2255188" cy="731520"/>
          </a:xfrm>
        </p:spPr>
      </p:pic>
      <p:pic>
        <p:nvPicPr>
          <p:cNvPr id="34" name="Content Placeholder 1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077" y="4295796"/>
            <a:ext cx="1828800" cy="7895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61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pic>
        <p:nvPicPr>
          <p:cNvPr id="46" name="Picture Placeholder 45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7033" b="17033"/>
          <a:stretch>
            <a:fillRect/>
          </a:stretch>
        </p:blipFill>
        <p:spPr>
          <a:xfrm>
            <a:off x="482226" y="1349833"/>
            <a:ext cx="1097280" cy="1097280"/>
          </a:xfrm>
        </p:spPr>
      </p:pic>
      <p:sp>
        <p:nvSpPr>
          <p:cNvPr id="40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1818000" y="1480432"/>
            <a:ext cx="2531262" cy="818802"/>
          </a:xfrm>
        </p:spPr>
        <p:txBody>
          <a:bodyPr/>
          <a:lstStyle/>
          <a:p>
            <a:r>
              <a:rPr lang="en-US" b="1" dirty="0"/>
              <a:t>Prof. Dr. Daniel Weiskopf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pic>
        <p:nvPicPr>
          <p:cNvPr id="48" name="Picture Placeholder 4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4286" b="14286"/>
          <a:stretch>
            <a:fillRect/>
          </a:stretch>
        </p:blipFill>
        <p:spPr>
          <a:xfrm>
            <a:off x="468000" y="2665239"/>
            <a:ext cx="1097287" cy="1097280"/>
          </a:xfrm>
        </p:spPr>
      </p:pic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1803399" y="2795725"/>
            <a:ext cx="2531262" cy="818802"/>
          </a:xfrm>
        </p:spPr>
        <p:txBody>
          <a:bodyPr/>
          <a:lstStyle/>
          <a:p>
            <a:r>
              <a:rPr lang="en-US" b="1" dirty="0"/>
              <a:t>Dipl.-Inf. Rudolf Netzel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pic>
        <p:nvPicPr>
          <p:cNvPr id="50" name="Picture Placeholder 49"/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1240" b="11240"/>
          <a:stretch>
            <a:fillRect/>
          </a:stretch>
        </p:blipFill>
        <p:spPr>
          <a:xfrm>
            <a:off x="482600" y="3995738"/>
            <a:ext cx="1096963" cy="1096962"/>
          </a:xfrm>
        </p:spPr>
      </p:pic>
      <p:sp>
        <p:nvSpPr>
          <p:cNvPr id="44" name="Text Placeholder 43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2531262" cy="818802"/>
          </a:xfrm>
        </p:spPr>
        <p:txBody>
          <a:bodyPr/>
          <a:lstStyle/>
          <a:p>
            <a:r>
              <a:rPr lang="en-US" b="1" dirty="0"/>
              <a:t>Dipl.-Inf. Nils Rodrigues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Under the supervision of  </a:t>
            </a:r>
          </a:p>
        </p:txBody>
      </p:sp>
      <p:pic>
        <p:nvPicPr>
          <p:cNvPr id="52" name="Picture Placeholder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28" y="1346800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3" name="Text Placeholder 39"/>
          <p:cNvSpPr txBox="1">
            <a:spLocks/>
          </p:cNvSpPr>
          <p:nvPr/>
        </p:nvSpPr>
        <p:spPr>
          <a:xfrm>
            <a:off x="6144426" y="1603158"/>
            <a:ext cx="2531262" cy="818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Prof. Dr.-</a:t>
            </a:r>
            <a:r>
              <a:rPr lang="en-US" b="1" dirty="0" err="1"/>
              <a:t>Ing</a:t>
            </a:r>
            <a:r>
              <a:rPr lang="en-US" b="1" dirty="0"/>
              <a:t> Bruno Burger</a:t>
            </a:r>
          </a:p>
          <a:p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b="1" dirty="0"/>
              <a:t>ISE</a:t>
            </a:r>
            <a:br>
              <a:rPr lang="en-US" dirty="0"/>
            </a:br>
            <a:endParaRPr lang="en-US" dirty="0"/>
          </a:p>
        </p:txBody>
      </p:sp>
      <p:sp>
        <p:nvSpPr>
          <p:cNvPr id="55" name="Text Placeholder 39"/>
          <p:cNvSpPr txBox="1">
            <a:spLocks/>
          </p:cNvSpPr>
          <p:nvPr/>
        </p:nvSpPr>
        <p:spPr>
          <a:xfrm>
            <a:off x="6144426" y="2804478"/>
            <a:ext cx="2531262" cy="818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Dipl.-Inf. Alexander Schultz</a:t>
            </a:r>
          </a:p>
          <a:p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b="1" dirty="0"/>
              <a:t>ISE</a:t>
            </a:r>
          </a:p>
        </p:txBody>
      </p:sp>
      <p:pic>
        <p:nvPicPr>
          <p:cNvPr id="56" name="Picture Placeholder 45" descr="User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3428" y="2665239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26" y="809197"/>
            <a:ext cx="1371600" cy="40572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48" y="821062"/>
            <a:ext cx="1463040" cy="4745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8" name="Content Placeholder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56748" y="5418293"/>
            <a:ext cx="223837" cy="125412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sp>
        <p:nvSpPr>
          <p:cNvPr id="18" name="Title 37"/>
          <p:cNvSpPr txBox="1">
            <a:spLocks/>
          </p:cNvSpPr>
          <p:nvPr/>
        </p:nvSpPr>
        <p:spPr>
          <a:xfrm>
            <a:off x="468313" y="334577"/>
            <a:ext cx="8207375" cy="2782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Project Title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55121" y="1769354"/>
            <a:ext cx="3833446" cy="4446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Online 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69934" y="2670690"/>
            <a:ext cx="4203817" cy="4947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German Power Plants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8483" y="2214000"/>
            <a:ext cx="42672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of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69506" y="3078052"/>
            <a:ext cx="804672" cy="499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and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613" y="3622094"/>
            <a:ext cx="3228457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Their Production</a:t>
            </a:r>
          </a:p>
        </p:txBody>
      </p:sp>
      <p:pic>
        <p:nvPicPr>
          <p:cNvPr id="32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48" name="Arrow: Bent-Up 47"/>
          <p:cNvSpPr/>
          <p:nvPr/>
        </p:nvSpPr>
        <p:spPr>
          <a:xfrm rot="5400000">
            <a:off x="4177948" y="3832093"/>
            <a:ext cx="1737343" cy="640080"/>
          </a:xfrm>
          <a:prstGeom prst="bentUpArrow">
            <a:avLst>
              <a:gd name="adj1" fmla="val 25000"/>
              <a:gd name="adj2" fmla="val 22135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Arrow: Bent-Up 48"/>
          <p:cNvSpPr/>
          <p:nvPr/>
        </p:nvSpPr>
        <p:spPr>
          <a:xfrm rot="10800000" flipH="1">
            <a:off x="4453795" y="1019719"/>
            <a:ext cx="457200" cy="1687632"/>
          </a:xfrm>
          <a:prstGeom prst="bentUpArrow">
            <a:avLst>
              <a:gd name="adj1" fmla="val 3513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7" y="792175"/>
            <a:ext cx="1828800" cy="2575771"/>
          </a:xfrm>
          <a:prstGeom prst="rect">
            <a:avLst/>
          </a:prstGeom>
          <a:ln>
            <a:noFill/>
          </a:ln>
          <a:effectLst>
            <a:outerShdw blurRad="127000" dist="139700" dir="2700000" sx="1000" sy="1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73" y="3192013"/>
            <a:ext cx="2754454" cy="192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12700" sx="1000" sy="1000" algn="ctr" rotWithShape="0">
              <a:srgbClr val="000000">
                <a:alpha val="43137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03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3976 -0.16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7" y="-808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6788 0.1752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4" grpId="1"/>
      <p:bldP spid="26" grpId="0"/>
      <p:bldP spid="29" grpId="0"/>
      <p:bldP spid="29" grpId="1"/>
      <p:bldP spid="30" grpId="0"/>
      <p:bldP spid="30" grpId="1"/>
      <p:bldP spid="31" grpId="0"/>
      <p:bldP spid="31" grpId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5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365408" y="293130"/>
            <a:ext cx="8207375" cy="27829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Outline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46362875"/>
              </p:ext>
            </p:extLst>
          </p:nvPr>
        </p:nvGraphicFramePr>
        <p:xfrm>
          <a:off x="516221" y="894249"/>
          <a:ext cx="662753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38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5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365408" y="293130"/>
            <a:ext cx="8207375" cy="27829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Outline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68000" y="1019801"/>
            <a:ext cx="3339912" cy="822960"/>
            <a:chOff x="468000" y="1280159"/>
            <a:chExt cx="3223890" cy="741054"/>
          </a:xfrm>
        </p:grpSpPr>
        <p:sp>
          <p:nvSpPr>
            <p:cNvPr id="19" name="Rectangle 18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0" name="Flowchart: Terminator 19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24678" y="1280565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-701305" y="1123766"/>
            <a:ext cx="640080" cy="640080"/>
            <a:chOff x="2266989" y="1116680"/>
            <a:chExt cx="640080" cy="640080"/>
          </a:xfrm>
        </p:grpSpPr>
        <p:sp>
          <p:nvSpPr>
            <p:cNvPr id="48" name="Oval 47"/>
            <p:cNvSpPr/>
            <p:nvPr/>
          </p:nvSpPr>
          <p:spPr>
            <a:xfrm>
              <a:off x="2266989" y="1116680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30" name="Shape 1787"/>
            <p:cNvGrpSpPr/>
            <p:nvPr/>
          </p:nvGrpSpPr>
          <p:grpSpPr>
            <a:xfrm>
              <a:off x="2458172" y="1257667"/>
              <a:ext cx="286155" cy="346340"/>
              <a:chOff x="584925" y="922575"/>
              <a:chExt cx="415200" cy="502525"/>
            </a:xfrm>
            <a:solidFill>
              <a:schemeClr val="accent1"/>
            </a:solidFill>
          </p:grpSpPr>
          <p:sp>
            <p:nvSpPr>
              <p:cNvPr id="31" name="Shape 1788"/>
              <p:cNvSpPr/>
              <p:nvPr/>
            </p:nvSpPr>
            <p:spPr>
              <a:xfrm>
                <a:off x="584925" y="961025"/>
                <a:ext cx="378575" cy="464075"/>
              </a:xfrm>
              <a:custGeom>
                <a:avLst/>
                <a:gdLst/>
                <a:ahLst/>
                <a:cxnLst/>
                <a:rect l="0" t="0" r="0" b="0"/>
                <a:pathLst>
                  <a:path w="15143" h="18563" extrusionOk="0">
                    <a:moveTo>
                      <a:pt x="782" y="1"/>
                    </a:moveTo>
                    <a:lnTo>
                      <a:pt x="635" y="25"/>
                    </a:lnTo>
                    <a:lnTo>
                      <a:pt x="489" y="50"/>
                    </a:lnTo>
                    <a:lnTo>
                      <a:pt x="342" y="123"/>
                    </a:lnTo>
                    <a:lnTo>
                      <a:pt x="220" y="196"/>
                    </a:lnTo>
                    <a:lnTo>
                      <a:pt x="122" y="294"/>
                    </a:lnTo>
                    <a:lnTo>
                      <a:pt x="73" y="416"/>
                    </a:lnTo>
                    <a:lnTo>
                      <a:pt x="24" y="563"/>
                    </a:lnTo>
                    <a:lnTo>
                      <a:pt x="0" y="709"/>
                    </a:lnTo>
                    <a:lnTo>
                      <a:pt x="0" y="17708"/>
                    </a:lnTo>
                    <a:lnTo>
                      <a:pt x="24" y="17879"/>
                    </a:lnTo>
                    <a:lnTo>
                      <a:pt x="73" y="18025"/>
                    </a:lnTo>
                    <a:lnTo>
                      <a:pt x="122" y="18172"/>
                    </a:lnTo>
                    <a:lnTo>
                      <a:pt x="220" y="18294"/>
                    </a:lnTo>
                    <a:lnTo>
                      <a:pt x="342" y="18416"/>
                    </a:lnTo>
                    <a:lnTo>
                      <a:pt x="489" y="18489"/>
                    </a:lnTo>
                    <a:lnTo>
                      <a:pt x="635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8"/>
                    </a:lnTo>
                    <a:lnTo>
                      <a:pt x="14654" y="18489"/>
                    </a:lnTo>
                    <a:lnTo>
                      <a:pt x="14800" y="18416"/>
                    </a:lnTo>
                    <a:lnTo>
                      <a:pt x="14923" y="18294"/>
                    </a:lnTo>
                    <a:lnTo>
                      <a:pt x="15020" y="18172"/>
                    </a:lnTo>
                    <a:lnTo>
                      <a:pt x="15069" y="18025"/>
                    </a:lnTo>
                    <a:lnTo>
                      <a:pt x="15118" y="17879"/>
                    </a:lnTo>
                    <a:lnTo>
                      <a:pt x="15142" y="17708"/>
                    </a:lnTo>
                    <a:lnTo>
                      <a:pt x="15142" y="17586"/>
                    </a:lnTo>
                    <a:lnTo>
                      <a:pt x="1759" y="17586"/>
                    </a:lnTo>
                    <a:lnTo>
                      <a:pt x="1612" y="17561"/>
                    </a:lnTo>
                    <a:lnTo>
                      <a:pt x="1465" y="17512"/>
                    </a:lnTo>
                    <a:lnTo>
                      <a:pt x="1319" y="17439"/>
                    </a:lnTo>
                    <a:lnTo>
                      <a:pt x="1197" y="17317"/>
                    </a:lnTo>
                    <a:lnTo>
                      <a:pt x="1099" y="17195"/>
                    </a:lnTo>
                    <a:lnTo>
                      <a:pt x="1050" y="17048"/>
                    </a:lnTo>
                    <a:lnTo>
                      <a:pt x="1001" y="16902"/>
                    </a:lnTo>
                    <a:lnTo>
                      <a:pt x="977" y="16731"/>
                    </a:lnTo>
                    <a:lnTo>
                      <a:pt x="97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1789"/>
              <p:cNvSpPr/>
              <p:nvPr/>
            </p:nvSpPr>
            <p:spPr>
              <a:xfrm>
                <a:off x="621550" y="922575"/>
                <a:ext cx="378575" cy="464050"/>
              </a:xfrm>
              <a:custGeom>
                <a:avLst/>
                <a:gdLst/>
                <a:ahLst/>
                <a:cxnLst/>
                <a:rect l="0" t="0" r="0" b="0"/>
                <a:pathLst>
                  <a:path w="15143" h="18562" extrusionOk="0">
                    <a:moveTo>
                      <a:pt x="13140" y="6472"/>
                    </a:moveTo>
                    <a:lnTo>
                      <a:pt x="13238" y="6497"/>
                    </a:lnTo>
                    <a:lnTo>
                      <a:pt x="13311" y="6546"/>
                    </a:lnTo>
                    <a:lnTo>
                      <a:pt x="13360" y="6619"/>
                    </a:lnTo>
                    <a:lnTo>
                      <a:pt x="13384" y="6717"/>
                    </a:lnTo>
                    <a:lnTo>
                      <a:pt x="13360" y="6814"/>
                    </a:lnTo>
                    <a:lnTo>
                      <a:pt x="13311" y="6888"/>
                    </a:lnTo>
                    <a:lnTo>
                      <a:pt x="13238" y="6936"/>
                    </a:lnTo>
                    <a:lnTo>
                      <a:pt x="13140" y="6961"/>
                    </a:lnTo>
                    <a:lnTo>
                      <a:pt x="2003" y="6961"/>
                    </a:lnTo>
                    <a:lnTo>
                      <a:pt x="1905" y="6936"/>
                    </a:lnTo>
                    <a:lnTo>
                      <a:pt x="1832" y="6888"/>
                    </a:lnTo>
                    <a:lnTo>
                      <a:pt x="1783" y="6814"/>
                    </a:lnTo>
                    <a:lnTo>
                      <a:pt x="1759" y="6717"/>
                    </a:lnTo>
                    <a:lnTo>
                      <a:pt x="1783" y="6619"/>
                    </a:lnTo>
                    <a:lnTo>
                      <a:pt x="1832" y="6546"/>
                    </a:lnTo>
                    <a:lnTo>
                      <a:pt x="1905" y="6497"/>
                    </a:lnTo>
                    <a:lnTo>
                      <a:pt x="2003" y="6472"/>
                    </a:lnTo>
                    <a:close/>
                    <a:moveTo>
                      <a:pt x="13238" y="8793"/>
                    </a:moveTo>
                    <a:lnTo>
                      <a:pt x="13311" y="8866"/>
                    </a:lnTo>
                    <a:lnTo>
                      <a:pt x="13360" y="8939"/>
                    </a:lnTo>
                    <a:lnTo>
                      <a:pt x="13384" y="9037"/>
                    </a:lnTo>
                    <a:lnTo>
                      <a:pt x="13360" y="9135"/>
                    </a:lnTo>
                    <a:lnTo>
                      <a:pt x="13311" y="9208"/>
                    </a:lnTo>
                    <a:lnTo>
                      <a:pt x="13238" y="9257"/>
                    </a:lnTo>
                    <a:lnTo>
                      <a:pt x="13140" y="9281"/>
                    </a:lnTo>
                    <a:lnTo>
                      <a:pt x="2003" y="9281"/>
                    </a:lnTo>
                    <a:lnTo>
                      <a:pt x="1905" y="9257"/>
                    </a:lnTo>
                    <a:lnTo>
                      <a:pt x="1832" y="9208"/>
                    </a:lnTo>
                    <a:lnTo>
                      <a:pt x="1783" y="9135"/>
                    </a:lnTo>
                    <a:lnTo>
                      <a:pt x="1759" y="9037"/>
                    </a:lnTo>
                    <a:lnTo>
                      <a:pt x="1783" y="8939"/>
                    </a:lnTo>
                    <a:lnTo>
                      <a:pt x="1832" y="8866"/>
                    </a:lnTo>
                    <a:lnTo>
                      <a:pt x="1905" y="8793"/>
                    </a:lnTo>
                    <a:close/>
                    <a:moveTo>
                      <a:pt x="13140" y="11088"/>
                    </a:moveTo>
                    <a:lnTo>
                      <a:pt x="13238" y="11113"/>
                    </a:lnTo>
                    <a:lnTo>
                      <a:pt x="13311" y="11162"/>
                    </a:lnTo>
                    <a:lnTo>
                      <a:pt x="13360" y="11235"/>
                    </a:lnTo>
                    <a:lnTo>
                      <a:pt x="13384" y="11333"/>
                    </a:lnTo>
                    <a:lnTo>
                      <a:pt x="13360" y="11430"/>
                    </a:lnTo>
                    <a:lnTo>
                      <a:pt x="13311" y="11504"/>
                    </a:lnTo>
                    <a:lnTo>
                      <a:pt x="13238" y="11552"/>
                    </a:lnTo>
                    <a:lnTo>
                      <a:pt x="13140" y="11577"/>
                    </a:lnTo>
                    <a:lnTo>
                      <a:pt x="2003" y="11577"/>
                    </a:lnTo>
                    <a:lnTo>
                      <a:pt x="1905" y="11552"/>
                    </a:lnTo>
                    <a:lnTo>
                      <a:pt x="1832" y="11504"/>
                    </a:lnTo>
                    <a:lnTo>
                      <a:pt x="1783" y="11430"/>
                    </a:lnTo>
                    <a:lnTo>
                      <a:pt x="1759" y="11333"/>
                    </a:lnTo>
                    <a:lnTo>
                      <a:pt x="1783" y="11235"/>
                    </a:lnTo>
                    <a:lnTo>
                      <a:pt x="1832" y="11162"/>
                    </a:lnTo>
                    <a:lnTo>
                      <a:pt x="1905" y="11113"/>
                    </a:lnTo>
                    <a:lnTo>
                      <a:pt x="2003" y="11088"/>
                    </a:lnTo>
                    <a:close/>
                    <a:moveTo>
                      <a:pt x="8255" y="13409"/>
                    </a:moveTo>
                    <a:lnTo>
                      <a:pt x="8353" y="13433"/>
                    </a:lnTo>
                    <a:lnTo>
                      <a:pt x="8426" y="13482"/>
                    </a:lnTo>
                    <a:lnTo>
                      <a:pt x="8475" y="13555"/>
                    </a:lnTo>
                    <a:lnTo>
                      <a:pt x="8500" y="13653"/>
                    </a:lnTo>
                    <a:lnTo>
                      <a:pt x="8475" y="13750"/>
                    </a:lnTo>
                    <a:lnTo>
                      <a:pt x="8426" y="13824"/>
                    </a:lnTo>
                    <a:lnTo>
                      <a:pt x="8353" y="13873"/>
                    </a:lnTo>
                    <a:lnTo>
                      <a:pt x="8255" y="13897"/>
                    </a:lnTo>
                    <a:lnTo>
                      <a:pt x="2003" y="13897"/>
                    </a:lnTo>
                    <a:lnTo>
                      <a:pt x="1905" y="13873"/>
                    </a:lnTo>
                    <a:lnTo>
                      <a:pt x="1832" y="13824"/>
                    </a:lnTo>
                    <a:lnTo>
                      <a:pt x="1783" y="13750"/>
                    </a:lnTo>
                    <a:lnTo>
                      <a:pt x="1759" y="13653"/>
                    </a:lnTo>
                    <a:lnTo>
                      <a:pt x="1783" y="13555"/>
                    </a:lnTo>
                    <a:lnTo>
                      <a:pt x="1832" y="13482"/>
                    </a:lnTo>
                    <a:lnTo>
                      <a:pt x="1905" y="13433"/>
                    </a:lnTo>
                    <a:lnTo>
                      <a:pt x="2003" y="13409"/>
                    </a:lnTo>
                    <a:close/>
                    <a:moveTo>
                      <a:pt x="635" y="0"/>
                    </a:moveTo>
                    <a:lnTo>
                      <a:pt x="489" y="49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3" y="342"/>
                    </a:lnTo>
                    <a:lnTo>
                      <a:pt x="74" y="464"/>
                    </a:lnTo>
                    <a:lnTo>
                      <a:pt x="25" y="611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5" y="17927"/>
                    </a:lnTo>
                    <a:lnTo>
                      <a:pt x="74" y="18073"/>
                    </a:lnTo>
                    <a:lnTo>
                      <a:pt x="123" y="18195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95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5" y="3835"/>
                    </a:lnTo>
                    <a:lnTo>
                      <a:pt x="12065" y="3761"/>
                    </a:lnTo>
                    <a:lnTo>
                      <a:pt x="11846" y="3639"/>
                    </a:lnTo>
                    <a:lnTo>
                      <a:pt x="11650" y="3468"/>
                    </a:lnTo>
                    <a:lnTo>
                      <a:pt x="11504" y="3297"/>
                    </a:lnTo>
                    <a:lnTo>
                      <a:pt x="11382" y="3078"/>
                    </a:lnTo>
                    <a:lnTo>
                      <a:pt x="11308" y="2833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33" name="Shape 1790"/>
              <p:cNvSpPr/>
              <p:nvPr/>
            </p:nvSpPr>
            <p:spPr>
              <a:xfrm>
                <a:off x="915850" y="922575"/>
                <a:ext cx="84275" cy="84275"/>
              </a:xfrm>
              <a:custGeom>
                <a:avLst/>
                <a:gdLst/>
                <a:ahLst/>
                <a:cxnLst/>
                <a:rect l="0" t="0" r="0" b="0"/>
                <a:pathLst>
                  <a:path w="3371" h="3371" extrusionOk="0">
                    <a:moveTo>
                      <a:pt x="0" y="0"/>
                    </a:moveTo>
                    <a:lnTo>
                      <a:pt x="0" y="2589"/>
                    </a:lnTo>
                    <a:lnTo>
                      <a:pt x="0" y="2736"/>
                    </a:lnTo>
                    <a:lnTo>
                      <a:pt x="49" y="2882"/>
                    </a:lnTo>
                    <a:lnTo>
                      <a:pt x="122" y="3029"/>
                    </a:lnTo>
                    <a:lnTo>
                      <a:pt x="220" y="3126"/>
                    </a:lnTo>
                    <a:lnTo>
                      <a:pt x="342" y="3224"/>
                    </a:lnTo>
                    <a:lnTo>
                      <a:pt x="464" y="3297"/>
                    </a:lnTo>
                    <a:lnTo>
                      <a:pt x="611" y="3346"/>
                    </a:lnTo>
                    <a:lnTo>
                      <a:pt x="782" y="3371"/>
                    </a:lnTo>
                    <a:lnTo>
                      <a:pt x="3371" y="33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8000" y="2103523"/>
            <a:ext cx="3339912" cy="822960"/>
            <a:chOff x="468000" y="1280159"/>
            <a:chExt cx="3223890" cy="741054"/>
          </a:xfrm>
        </p:grpSpPr>
        <p:sp>
          <p:nvSpPr>
            <p:cNvPr id="56" name="Rectangle 55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57" name="Flowchart: Terminator 56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24678" y="2364287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-701305" y="2207488"/>
            <a:ext cx="640080" cy="640080"/>
            <a:chOff x="-701305" y="2207488"/>
            <a:chExt cx="640080" cy="640080"/>
          </a:xfrm>
        </p:grpSpPr>
        <p:sp>
          <p:nvSpPr>
            <p:cNvPr id="60" name="Oval 59"/>
            <p:cNvSpPr/>
            <p:nvPr/>
          </p:nvSpPr>
          <p:spPr>
            <a:xfrm>
              <a:off x="-701305" y="2207488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9" name="Graphic 68" descr="Tools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609865" y="2301422"/>
              <a:ext cx="457200" cy="457200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468000" y="3187244"/>
            <a:ext cx="3339912" cy="822960"/>
            <a:chOff x="468000" y="1280159"/>
            <a:chExt cx="3223890" cy="741054"/>
          </a:xfrm>
        </p:grpSpPr>
        <p:sp>
          <p:nvSpPr>
            <p:cNvPr id="85" name="Rectangle 8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86" name="Flowchart: Terminator 8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24678" y="3448008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Architecture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-701305" y="3291209"/>
            <a:ext cx="640080" cy="640080"/>
            <a:chOff x="-701305" y="3291209"/>
            <a:chExt cx="640080" cy="640080"/>
          </a:xfrm>
        </p:grpSpPr>
        <p:sp>
          <p:nvSpPr>
            <p:cNvPr id="89" name="Oval 88"/>
            <p:cNvSpPr/>
            <p:nvPr/>
          </p:nvSpPr>
          <p:spPr>
            <a:xfrm>
              <a:off x="-701305" y="3291209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92" name="Graphic 91" descr="Gears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655585" y="3336929"/>
              <a:ext cx="548640" cy="54864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 rot="10800000">
            <a:off x="5274863" y="1013184"/>
            <a:ext cx="3339912" cy="822960"/>
            <a:chOff x="468000" y="1280159"/>
            <a:chExt cx="3223890" cy="741054"/>
          </a:xfrm>
        </p:grpSpPr>
        <p:sp>
          <p:nvSpPr>
            <p:cNvPr id="95" name="Rectangle 9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96" name="Flowchart: Terminator 9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7862863" y="1273943"/>
            <a:ext cx="615069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MAP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313414" y="1100841"/>
            <a:ext cx="640080" cy="640080"/>
            <a:chOff x="9313414" y="1100841"/>
            <a:chExt cx="640080" cy="640080"/>
          </a:xfrm>
        </p:grpSpPr>
        <p:sp>
          <p:nvSpPr>
            <p:cNvPr id="99" name="Oval 98"/>
            <p:cNvSpPr/>
            <p:nvPr/>
          </p:nvSpPr>
          <p:spPr>
            <a:xfrm rot="10800000">
              <a:off x="9313414" y="1100841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2" name="Freeform 302"/>
            <p:cNvSpPr>
              <a:spLocks/>
            </p:cNvSpPr>
            <p:nvPr/>
          </p:nvSpPr>
          <p:spPr bwMode="auto">
            <a:xfrm>
              <a:off x="9450574" y="1192281"/>
              <a:ext cx="365760" cy="457200"/>
            </a:xfrm>
            <a:custGeom>
              <a:avLst/>
              <a:gdLst>
                <a:gd name="T0" fmla="*/ 2632 w 2711"/>
                <a:gd name="T1" fmla="*/ 1437 h 3652"/>
                <a:gd name="T2" fmla="*/ 2546 w 2711"/>
                <a:gd name="T3" fmla="*/ 839 h 3652"/>
                <a:gd name="T4" fmla="*/ 2470 w 2711"/>
                <a:gd name="T5" fmla="*/ 664 h 3652"/>
                <a:gd name="T6" fmla="*/ 2287 w 2711"/>
                <a:gd name="T7" fmla="*/ 580 h 3652"/>
                <a:gd name="T8" fmla="*/ 2316 w 2711"/>
                <a:gd name="T9" fmla="*/ 490 h 3652"/>
                <a:gd name="T10" fmla="*/ 2232 w 2711"/>
                <a:gd name="T11" fmla="*/ 461 h 3652"/>
                <a:gd name="T12" fmla="*/ 2117 w 2711"/>
                <a:gd name="T13" fmla="*/ 349 h 3652"/>
                <a:gd name="T14" fmla="*/ 1985 w 2711"/>
                <a:gd name="T15" fmla="*/ 344 h 3652"/>
                <a:gd name="T16" fmla="*/ 1934 w 2711"/>
                <a:gd name="T17" fmla="*/ 350 h 3652"/>
                <a:gd name="T18" fmla="*/ 1920 w 2711"/>
                <a:gd name="T19" fmla="*/ 291 h 3652"/>
                <a:gd name="T20" fmla="*/ 1815 w 2711"/>
                <a:gd name="T21" fmla="*/ 408 h 3652"/>
                <a:gd name="T22" fmla="*/ 1616 w 2711"/>
                <a:gd name="T23" fmla="*/ 496 h 3652"/>
                <a:gd name="T24" fmla="*/ 1430 w 2711"/>
                <a:gd name="T25" fmla="*/ 568 h 3652"/>
                <a:gd name="T26" fmla="*/ 1462 w 2711"/>
                <a:gd name="T27" fmla="*/ 422 h 3652"/>
                <a:gd name="T28" fmla="*/ 1371 w 2711"/>
                <a:gd name="T29" fmla="*/ 359 h 3652"/>
                <a:gd name="T30" fmla="*/ 1210 w 2711"/>
                <a:gd name="T31" fmla="*/ 278 h 3652"/>
                <a:gd name="T32" fmla="*/ 1176 w 2711"/>
                <a:gd name="T33" fmla="*/ 145 h 3652"/>
                <a:gd name="T34" fmla="*/ 1010 w 2711"/>
                <a:gd name="T35" fmla="*/ 133 h 3652"/>
                <a:gd name="T36" fmla="*/ 782 w 2711"/>
                <a:gd name="T37" fmla="*/ 88 h 3652"/>
                <a:gd name="T38" fmla="*/ 718 w 2711"/>
                <a:gd name="T39" fmla="*/ 6 h 3652"/>
                <a:gd name="T40" fmla="*/ 695 w 2711"/>
                <a:gd name="T41" fmla="*/ 136 h 3652"/>
                <a:gd name="T42" fmla="*/ 792 w 2711"/>
                <a:gd name="T43" fmla="*/ 102 h 3652"/>
                <a:gd name="T44" fmla="*/ 874 w 2711"/>
                <a:gd name="T45" fmla="*/ 228 h 3652"/>
                <a:gd name="T46" fmla="*/ 817 w 2711"/>
                <a:gd name="T47" fmla="*/ 301 h 3652"/>
                <a:gd name="T48" fmla="*/ 851 w 2711"/>
                <a:gd name="T49" fmla="*/ 334 h 3652"/>
                <a:gd name="T50" fmla="*/ 902 w 2711"/>
                <a:gd name="T51" fmla="*/ 446 h 3652"/>
                <a:gd name="T52" fmla="*/ 859 w 2711"/>
                <a:gd name="T53" fmla="*/ 500 h 3652"/>
                <a:gd name="T54" fmla="*/ 1000 w 2711"/>
                <a:gd name="T55" fmla="*/ 604 h 3652"/>
                <a:gd name="T56" fmla="*/ 1124 w 2711"/>
                <a:gd name="T57" fmla="*/ 749 h 3652"/>
                <a:gd name="T58" fmla="*/ 984 w 2711"/>
                <a:gd name="T59" fmla="*/ 621 h 3652"/>
                <a:gd name="T60" fmla="*/ 728 w 2711"/>
                <a:gd name="T61" fmla="*/ 707 h 3652"/>
                <a:gd name="T62" fmla="*/ 752 w 2711"/>
                <a:gd name="T63" fmla="*/ 799 h 3652"/>
                <a:gd name="T64" fmla="*/ 709 w 2711"/>
                <a:gd name="T65" fmla="*/ 794 h 3652"/>
                <a:gd name="T66" fmla="*/ 627 w 2711"/>
                <a:gd name="T67" fmla="*/ 678 h 3652"/>
                <a:gd name="T68" fmla="*/ 325 w 2711"/>
                <a:gd name="T69" fmla="*/ 767 h 3652"/>
                <a:gd name="T70" fmla="*/ 379 w 2711"/>
                <a:gd name="T71" fmla="*/ 843 h 3652"/>
                <a:gd name="T72" fmla="*/ 442 w 2711"/>
                <a:gd name="T73" fmla="*/ 898 h 3652"/>
                <a:gd name="T74" fmla="*/ 373 w 2711"/>
                <a:gd name="T75" fmla="*/ 925 h 3652"/>
                <a:gd name="T76" fmla="*/ 311 w 2711"/>
                <a:gd name="T77" fmla="*/ 1361 h 3652"/>
                <a:gd name="T78" fmla="*/ 23 w 2711"/>
                <a:gd name="T79" fmla="*/ 1715 h 3652"/>
                <a:gd name="T80" fmla="*/ 37 w 2711"/>
                <a:gd name="T81" fmla="*/ 2084 h 3652"/>
                <a:gd name="T82" fmla="*/ 74 w 2711"/>
                <a:gd name="T83" fmla="*/ 2379 h 3652"/>
                <a:gd name="T84" fmla="*/ 237 w 2711"/>
                <a:gd name="T85" fmla="*/ 2803 h 3652"/>
                <a:gd name="T86" fmla="*/ 658 w 2711"/>
                <a:gd name="T87" fmla="*/ 2882 h 3652"/>
                <a:gd name="T88" fmla="*/ 507 w 2711"/>
                <a:gd name="T89" fmla="*/ 3242 h 3652"/>
                <a:gd name="T90" fmla="*/ 621 w 2711"/>
                <a:gd name="T91" fmla="*/ 3562 h 3652"/>
                <a:gd name="T92" fmla="*/ 847 w 2711"/>
                <a:gd name="T93" fmla="*/ 3510 h 3652"/>
                <a:gd name="T94" fmla="*/ 1034 w 2711"/>
                <a:gd name="T95" fmla="*/ 3499 h 3652"/>
                <a:gd name="T96" fmla="*/ 1180 w 2711"/>
                <a:gd name="T97" fmla="*/ 3556 h 3652"/>
                <a:gd name="T98" fmla="*/ 1372 w 2711"/>
                <a:gd name="T99" fmla="*/ 3568 h 3652"/>
                <a:gd name="T100" fmla="*/ 1726 w 2711"/>
                <a:gd name="T101" fmla="*/ 3516 h 3652"/>
                <a:gd name="T102" fmla="*/ 2122 w 2711"/>
                <a:gd name="T103" fmla="*/ 3481 h 3652"/>
                <a:gd name="T104" fmla="*/ 2248 w 2711"/>
                <a:gd name="T105" fmla="*/ 3206 h 3652"/>
                <a:gd name="T106" fmla="*/ 2227 w 2711"/>
                <a:gd name="T107" fmla="*/ 2923 h 3652"/>
                <a:gd name="T108" fmla="*/ 1961 w 2711"/>
                <a:gd name="T109" fmla="*/ 2504 h 3652"/>
                <a:gd name="T110" fmla="*/ 1929 w 2711"/>
                <a:gd name="T111" fmla="*/ 2319 h 3652"/>
                <a:gd name="T112" fmla="*/ 2362 w 2711"/>
                <a:gd name="T113" fmla="*/ 2076 h 3652"/>
                <a:gd name="T114" fmla="*/ 2642 w 2711"/>
                <a:gd name="T115" fmla="*/ 2056 h 3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3652">
                  <a:moveTo>
                    <a:pt x="2711" y="1803"/>
                  </a:moveTo>
                  <a:lnTo>
                    <a:pt x="2634" y="1657"/>
                  </a:lnTo>
                  <a:lnTo>
                    <a:pt x="2602" y="1538"/>
                  </a:lnTo>
                  <a:lnTo>
                    <a:pt x="2632" y="1437"/>
                  </a:lnTo>
                  <a:lnTo>
                    <a:pt x="2577" y="1322"/>
                  </a:lnTo>
                  <a:lnTo>
                    <a:pt x="2590" y="1180"/>
                  </a:lnTo>
                  <a:lnTo>
                    <a:pt x="2455" y="1067"/>
                  </a:lnTo>
                  <a:lnTo>
                    <a:pt x="2546" y="839"/>
                  </a:lnTo>
                  <a:lnTo>
                    <a:pt x="2541" y="671"/>
                  </a:lnTo>
                  <a:lnTo>
                    <a:pt x="2524" y="668"/>
                  </a:lnTo>
                  <a:lnTo>
                    <a:pt x="2497" y="641"/>
                  </a:lnTo>
                  <a:lnTo>
                    <a:pt x="2470" y="664"/>
                  </a:lnTo>
                  <a:lnTo>
                    <a:pt x="2454" y="624"/>
                  </a:lnTo>
                  <a:lnTo>
                    <a:pt x="2424" y="622"/>
                  </a:lnTo>
                  <a:lnTo>
                    <a:pt x="2380" y="625"/>
                  </a:lnTo>
                  <a:lnTo>
                    <a:pt x="2287" y="580"/>
                  </a:lnTo>
                  <a:lnTo>
                    <a:pt x="2316" y="563"/>
                  </a:lnTo>
                  <a:lnTo>
                    <a:pt x="2329" y="536"/>
                  </a:lnTo>
                  <a:lnTo>
                    <a:pt x="2295" y="500"/>
                  </a:lnTo>
                  <a:lnTo>
                    <a:pt x="2316" y="490"/>
                  </a:lnTo>
                  <a:lnTo>
                    <a:pt x="2292" y="481"/>
                  </a:lnTo>
                  <a:lnTo>
                    <a:pt x="2279" y="441"/>
                  </a:lnTo>
                  <a:lnTo>
                    <a:pt x="2242" y="437"/>
                  </a:lnTo>
                  <a:lnTo>
                    <a:pt x="2232" y="461"/>
                  </a:lnTo>
                  <a:lnTo>
                    <a:pt x="2205" y="422"/>
                  </a:lnTo>
                  <a:lnTo>
                    <a:pt x="2175" y="425"/>
                  </a:lnTo>
                  <a:lnTo>
                    <a:pt x="2158" y="405"/>
                  </a:lnTo>
                  <a:lnTo>
                    <a:pt x="2117" y="349"/>
                  </a:lnTo>
                  <a:lnTo>
                    <a:pt x="2074" y="302"/>
                  </a:lnTo>
                  <a:lnTo>
                    <a:pt x="2054" y="310"/>
                  </a:lnTo>
                  <a:lnTo>
                    <a:pt x="2044" y="334"/>
                  </a:lnTo>
                  <a:lnTo>
                    <a:pt x="1985" y="344"/>
                  </a:lnTo>
                  <a:lnTo>
                    <a:pt x="1931" y="407"/>
                  </a:lnTo>
                  <a:lnTo>
                    <a:pt x="1908" y="390"/>
                  </a:lnTo>
                  <a:lnTo>
                    <a:pt x="1904" y="367"/>
                  </a:lnTo>
                  <a:lnTo>
                    <a:pt x="1934" y="350"/>
                  </a:lnTo>
                  <a:lnTo>
                    <a:pt x="1947" y="305"/>
                  </a:lnTo>
                  <a:lnTo>
                    <a:pt x="2017" y="307"/>
                  </a:lnTo>
                  <a:lnTo>
                    <a:pt x="2017" y="290"/>
                  </a:lnTo>
                  <a:lnTo>
                    <a:pt x="1920" y="291"/>
                  </a:lnTo>
                  <a:lnTo>
                    <a:pt x="1861" y="358"/>
                  </a:lnTo>
                  <a:lnTo>
                    <a:pt x="1851" y="408"/>
                  </a:lnTo>
                  <a:lnTo>
                    <a:pt x="1805" y="435"/>
                  </a:lnTo>
                  <a:lnTo>
                    <a:pt x="1815" y="408"/>
                  </a:lnTo>
                  <a:lnTo>
                    <a:pt x="1778" y="395"/>
                  </a:lnTo>
                  <a:lnTo>
                    <a:pt x="1661" y="463"/>
                  </a:lnTo>
                  <a:lnTo>
                    <a:pt x="1659" y="500"/>
                  </a:lnTo>
                  <a:lnTo>
                    <a:pt x="1616" y="496"/>
                  </a:lnTo>
                  <a:lnTo>
                    <a:pt x="1629" y="553"/>
                  </a:lnTo>
                  <a:lnTo>
                    <a:pt x="1546" y="513"/>
                  </a:lnTo>
                  <a:lnTo>
                    <a:pt x="1470" y="527"/>
                  </a:lnTo>
                  <a:lnTo>
                    <a:pt x="1430" y="568"/>
                  </a:lnTo>
                  <a:lnTo>
                    <a:pt x="1406" y="561"/>
                  </a:lnTo>
                  <a:lnTo>
                    <a:pt x="1392" y="468"/>
                  </a:lnTo>
                  <a:lnTo>
                    <a:pt x="1439" y="442"/>
                  </a:lnTo>
                  <a:lnTo>
                    <a:pt x="1462" y="422"/>
                  </a:lnTo>
                  <a:lnTo>
                    <a:pt x="1504" y="338"/>
                  </a:lnTo>
                  <a:lnTo>
                    <a:pt x="1498" y="311"/>
                  </a:lnTo>
                  <a:lnTo>
                    <a:pt x="1404" y="332"/>
                  </a:lnTo>
                  <a:lnTo>
                    <a:pt x="1371" y="359"/>
                  </a:lnTo>
                  <a:lnTo>
                    <a:pt x="1307" y="307"/>
                  </a:lnTo>
                  <a:lnTo>
                    <a:pt x="1260" y="277"/>
                  </a:lnTo>
                  <a:lnTo>
                    <a:pt x="1231" y="330"/>
                  </a:lnTo>
                  <a:lnTo>
                    <a:pt x="1210" y="278"/>
                  </a:lnTo>
                  <a:lnTo>
                    <a:pt x="1133" y="261"/>
                  </a:lnTo>
                  <a:lnTo>
                    <a:pt x="1173" y="211"/>
                  </a:lnTo>
                  <a:lnTo>
                    <a:pt x="1179" y="175"/>
                  </a:lnTo>
                  <a:lnTo>
                    <a:pt x="1176" y="145"/>
                  </a:lnTo>
                  <a:lnTo>
                    <a:pt x="1156" y="112"/>
                  </a:lnTo>
                  <a:lnTo>
                    <a:pt x="1129" y="115"/>
                  </a:lnTo>
                  <a:lnTo>
                    <a:pt x="1075" y="96"/>
                  </a:lnTo>
                  <a:lnTo>
                    <a:pt x="1010" y="133"/>
                  </a:lnTo>
                  <a:lnTo>
                    <a:pt x="1029" y="100"/>
                  </a:lnTo>
                  <a:lnTo>
                    <a:pt x="933" y="129"/>
                  </a:lnTo>
                  <a:lnTo>
                    <a:pt x="822" y="75"/>
                  </a:lnTo>
                  <a:lnTo>
                    <a:pt x="782" y="88"/>
                  </a:lnTo>
                  <a:lnTo>
                    <a:pt x="759" y="100"/>
                  </a:lnTo>
                  <a:lnTo>
                    <a:pt x="725" y="66"/>
                  </a:lnTo>
                  <a:lnTo>
                    <a:pt x="718" y="29"/>
                  </a:lnTo>
                  <a:lnTo>
                    <a:pt x="718" y="6"/>
                  </a:lnTo>
                  <a:lnTo>
                    <a:pt x="698" y="0"/>
                  </a:lnTo>
                  <a:lnTo>
                    <a:pt x="685" y="46"/>
                  </a:lnTo>
                  <a:lnTo>
                    <a:pt x="685" y="100"/>
                  </a:lnTo>
                  <a:lnTo>
                    <a:pt x="695" y="136"/>
                  </a:lnTo>
                  <a:lnTo>
                    <a:pt x="702" y="126"/>
                  </a:lnTo>
                  <a:lnTo>
                    <a:pt x="709" y="90"/>
                  </a:lnTo>
                  <a:lnTo>
                    <a:pt x="752" y="110"/>
                  </a:lnTo>
                  <a:lnTo>
                    <a:pt x="792" y="102"/>
                  </a:lnTo>
                  <a:lnTo>
                    <a:pt x="816" y="125"/>
                  </a:lnTo>
                  <a:lnTo>
                    <a:pt x="832" y="162"/>
                  </a:lnTo>
                  <a:lnTo>
                    <a:pt x="836" y="191"/>
                  </a:lnTo>
                  <a:lnTo>
                    <a:pt x="874" y="228"/>
                  </a:lnTo>
                  <a:lnTo>
                    <a:pt x="907" y="253"/>
                  </a:lnTo>
                  <a:lnTo>
                    <a:pt x="887" y="293"/>
                  </a:lnTo>
                  <a:lnTo>
                    <a:pt x="850" y="291"/>
                  </a:lnTo>
                  <a:lnTo>
                    <a:pt x="817" y="301"/>
                  </a:lnTo>
                  <a:lnTo>
                    <a:pt x="795" y="331"/>
                  </a:lnTo>
                  <a:lnTo>
                    <a:pt x="805" y="367"/>
                  </a:lnTo>
                  <a:lnTo>
                    <a:pt x="841" y="357"/>
                  </a:lnTo>
                  <a:lnTo>
                    <a:pt x="851" y="334"/>
                  </a:lnTo>
                  <a:lnTo>
                    <a:pt x="878" y="360"/>
                  </a:lnTo>
                  <a:lnTo>
                    <a:pt x="831" y="404"/>
                  </a:lnTo>
                  <a:lnTo>
                    <a:pt x="842" y="444"/>
                  </a:lnTo>
                  <a:lnTo>
                    <a:pt x="902" y="446"/>
                  </a:lnTo>
                  <a:lnTo>
                    <a:pt x="913" y="483"/>
                  </a:lnTo>
                  <a:lnTo>
                    <a:pt x="906" y="500"/>
                  </a:lnTo>
                  <a:lnTo>
                    <a:pt x="896" y="520"/>
                  </a:lnTo>
                  <a:lnTo>
                    <a:pt x="859" y="500"/>
                  </a:lnTo>
                  <a:lnTo>
                    <a:pt x="852" y="510"/>
                  </a:lnTo>
                  <a:lnTo>
                    <a:pt x="849" y="553"/>
                  </a:lnTo>
                  <a:lnTo>
                    <a:pt x="929" y="589"/>
                  </a:lnTo>
                  <a:lnTo>
                    <a:pt x="1000" y="604"/>
                  </a:lnTo>
                  <a:lnTo>
                    <a:pt x="1046" y="621"/>
                  </a:lnTo>
                  <a:lnTo>
                    <a:pt x="1084" y="667"/>
                  </a:lnTo>
                  <a:lnTo>
                    <a:pt x="1085" y="718"/>
                  </a:lnTo>
                  <a:lnTo>
                    <a:pt x="1124" y="749"/>
                  </a:lnTo>
                  <a:lnTo>
                    <a:pt x="1195" y="783"/>
                  </a:lnTo>
                  <a:lnTo>
                    <a:pt x="1121" y="774"/>
                  </a:lnTo>
                  <a:lnTo>
                    <a:pt x="1044" y="678"/>
                  </a:lnTo>
                  <a:lnTo>
                    <a:pt x="984" y="621"/>
                  </a:lnTo>
                  <a:lnTo>
                    <a:pt x="900" y="612"/>
                  </a:lnTo>
                  <a:lnTo>
                    <a:pt x="790" y="600"/>
                  </a:lnTo>
                  <a:lnTo>
                    <a:pt x="740" y="647"/>
                  </a:lnTo>
                  <a:lnTo>
                    <a:pt x="728" y="707"/>
                  </a:lnTo>
                  <a:lnTo>
                    <a:pt x="748" y="773"/>
                  </a:lnTo>
                  <a:lnTo>
                    <a:pt x="776" y="799"/>
                  </a:lnTo>
                  <a:lnTo>
                    <a:pt x="749" y="823"/>
                  </a:lnTo>
                  <a:lnTo>
                    <a:pt x="752" y="799"/>
                  </a:lnTo>
                  <a:lnTo>
                    <a:pt x="721" y="747"/>
                  </a:lnTo>
                  <a:lnTo>
                    <a:pt x="668" y="734"/>
                  </a:lnTo>
                  <a:lnTo>
                    <a:pt x="665" y="757"/>
                  </a:lnTo>
                  <a:lnTo>
                    <a:pt x="709" y="794"/>
                  </a:lnTo>
                  <a:lnTo>
                    <a:pt x="689" y="823"/>
                  </a:lnTo>
                  <a:lnTo>
                    <a:pt x="639" y="817"/>
                  </a:lnTo>
                  <a:lnTo>
                    <a:pt x="614" y="708"/>
                  </a:lnTo>
                  <a:lnTo>
                    <a:pt x="627" y="678"/>
                  </a:lnTo>
                  <a:lnTo>
                    <a:pt x="391" y="687"/>
                  </a:lnTo>
                  <a:lnTo>
                    <a:pt x="341" y="747"/>
                  </a:lnTo>
                  <a:lnTo>
                    <a:pt x="349" y="774"/>
                  </a:lnTo>
                  <a:lnTo>
                    <a:pt x="325" y="767"/>
                  </a:lnTo>
                  <a:lnTo>
                    <a:pt x="302" y="790"/>
                  </a:lnTo>
                  <a:lnTo>
                    <a:pt x="305" y="844"/>
                  </a:lnTo>
                  <a:lnTo>
                    <a:pt x="335" y="849"/>
                  </a:lnTo>
                  <a:lnTo>
                    <a:pt x="379" y="843"/>
                  </a:lnTo>
                  <a:lnTo>
                    <a:pt x="419" y="839"/>
                  </a:lnTo>
                  <a:lnTo>
                    <a:pt x="446" y="885"/>
                  </a:lnTo>
                  <a:lnTo>
                    <a:pt x="470" y="932"/>
                  </a:lnTo>
                  <a:lnTo>
                    <a:pt x="442" y="898"/>
                  </a:lnTo>
                  <a:lnTo>
                    <a:pt x="416" y="875"/>
                  </a:lnTo>
                  <a:lnTo>
                    <a:pt x="389" y="873"/>
                  </a:lnTo>
                  <a:lnTo>
                    <a:pt x="372" y="893"/>
                  </a:lnTo>
                  <a:lnTo>
                    <a:pt x="373" y="925"/>
                  </a:lnTo>
                  <a:lnTo>
                    <a:pt x="318" y="1102"/>
                  </a:lnTo>
                  <a:lnTo>
                    <a:pt x="325" y="1232"/>
                  </a:lnTo>
                  <a:lnTo>
                    <a:pt x="280" y="1275"/>
                  </a:lnTo>
                  <a:lnTo>
                    <a:pt x="311" y="1361"/>
                  </a:lnTo>
                  <a:lnTo>
                    <a:pt x="251" y="1451"/>
                  </a:lnTo>
                  <a:lnTo>
                    <a:pt x="165" y="1531"/>
                  </a:lnTo>
                  <a:lnTo>
                    <a:pt x="22" y="1586"/>
                  </a:lnTo>
                  <a:lnTo>
                    <a:pt x="23" y="1715"/>
                  </a:lnTo>
                  <a:lnTo>
                    <a:pt x="68" y="1831"/>
                  </a:lnTo>
                  <a:lnTo>
                    <a:pt x="12" y="1938"/>
                  </a:lnTo>
                  <a:lnTo>
                    <a:pt x="0" y="2034"/>
                  </a:lnTo>
                  <a:lnTo>
                    <a:pt x="37" y="2084"/>
                  </a:lnTo>
                  <a:lnTo>
                    <a:pt x="71" y="2146"/>
                  </a:lnTo>
                  <a:lnTo>
                    <a:pt x="115" y="2160"/>
                  </a:lnTo>
                  <a:lnTo>
                    <a:pt x="115" y="2266"/>
                  </a:lnTo>
                  <a:lnTo>
                    <a:pt x="74" y="2379"/>
                  </a:lnTo>
                  <a:lnTo>
                    <a:pt x="84" y="2462"/>
                  </a:lnTo>
                  <a:lnTo>
                    <a:pt x="132" y="2574"/>
                  </a:lnTo>
                  <a:lnTo>
                    <a:pt x="123" y="2687"/>
                  </a:lnTo>
                  <a:lnTo>
                    <a:pt x="237" y="2803"/>
                  </a:lnTo>
                  <a:lnTo>
                    <a:pt x="377" y="2810"/>
                  </a:lnTo>
                  <a:lnTo>
                    <a:pt x="464" y="2847"/>
                  </a:lnTo>
                  <a:lnTo>
                    <a:pt x="524" y="2839"/>
                  </a:lnTo>
                  <a:lnTo>
                    <a:pt x="658" y="2882"/>
                  </a:lnTo>
                  <a:lnTo>
                    <a:pt x="674" y="2907"/>
                  </a:lnTo>
                  <a:lnTo>
                    <a:pt x="612" y="2962"/>
                  </a:lnTo>
                  <a:lnTo>
                    <a:pt x="536" y="3069"/>
                  </a:lnTo>
                  <a:lnTo>
                    <a:pt x="507" y="3242"/>
                  </a:lnTo>
                  <a:lnTo>
                    <a:pt x="439" y="3434"/>
                  </a:lnTo>
                  <a:lnTo>
                    <a:pt x="454" y="3547"/>
                  </a:lnTo>
                  <a:lnTo>
                    <a:pt x="527" y="3537"/>
                  </a:lnTo>
                  <a:lnTo>
                    <a:pt x="621" y="3562"/>
                  </a:lnTo>
                  <a:lnTo>
                    <a:pt x="683" y="3528"/>
                  </a:lnTo>
                  <a:lnTo>
                    <a:pt x="763" y="3541"/>
                  </a:lnTo>
                  <a:lnTo>
                    <a:pt x="813" y="3481"/>
                  </a:lnTo>
                  <a:lnTo>
                    <a:pt x="847" y="3510"/>
                  </a:lnTo>
                  <a:lnTo>
                    <a:pt x="924" y="3460"/>
                  </a:lnTo>
                  <a:lnTo>
                    <a:pt x="981" y="3479"/>
                  </a:lnTo>
                  <a:lnTo>
                    <a:pt x="998" y="3442"/>
                  </a:lnTo>
                  <a:lnTo>
                    <a:pt x="1034" y="3499"/>
                  </a:lnTo>
                  <a:lnTo>
                    <a:pt x="1089" y="3512"/>
                  </a:lnTo>
                  <a:lnTo>
                    <a:pt x="1129" y="3511"/>
                  </a:lnTo>
                  <a:lnTo>
                    <a:pt x="1171" y="3512"/>
                  </a:lnTo>
                  <a:lnTo>
                    <a:pt x="1180" y="3556"/>
                  </a:lnTo>
                  <a:lnTo>
                    <a:pt x="1275" y="3648"/>
                  </a:lnTo>
                  <a:lnTo>
                    <a:pt x="1336" y="3652"/>
                  </a:lnTo>
                  <a:lnTo>
                    <a:pt x="1381" y="3602"/>
                  </a:lnTo>
                  <a:lnTo>
                    <a:pt x="1372" y="3568"/>
                  </a:lnTo>
                  <a:lnTo>
                    <a:pt x="1451" y="3553"/>
                  </a:lnTo>
                  <a:lnTo>
                    <a:pt x="1550" y="3615"/>
                  </a:lnTo>
                  <a:lnTo>
                    <a:pt x="1674" y="3591"/>
                  </a:lnTo>
                  <a:lnTo>
                    <a:pt x="1726" y="3516"/>
                  </a:lnTo>
                  <a:lnTo>
                    <a:pt x="1922" y="3522"/>
                  </a:lnTo>
                  <a:lnTo>
                    <a:pt x="1992" y="3487"/>
                  </a:lnTo>
                  <a:lnTo>
                    <a:pt x="2148" y="3551"/>
                  </a:lnTo>
                  <a:lnTo>
                    <a:pt x="2122" y="3481"/>
                  </a:lnTo>
                  <a:lnTo>
                    <a:pt x="2147" y="3428"/>
                  </a:lnTo>
                  <a:lnTo>
                    <a:pt x="2063" y="3309"/>
                  </a:lnTo>
                  <a:lnTo>
                    <a:pt x="2186" y="3206"/>
                  </a:lnTo>
                  <a:lnTo>
                    <a:pt x="2248" y="3206"/>
                  </a:lnTo>
                  <a:lnTo>
                    <a:pt x="2261" y="3117"/>
                  </a:lnTo>
                  <a:lnTo>
                    <a:pt x="2358" y="3045"/>
                  </a:lnTo>
                  <a:lnTo>
                    <a:pt x="2334" y="3001"/>
                  </a:lnTo>
                  <a:lnTo>
                    <a:pt x="2227" y="2923"/>
                  </a:lnTo>
                  <a:lnTo>
                    <a:pt x="2204" y="2834"/>
                  </a:lnTo>
                  <a:lnTo>
                    <a:pt x="2097" y="2774"/>
                  </a:lnTo>
                  <a:lnTo>
                    <a:pt x="1981" y="2650"/>
                  </a:lnTo>
                  <a:lnTo>
                    <a:pt x="1961" y="2504"/>
                  </a:lnTo>
                  <a:lnTo>
                    <a:pt x="1868" y="2377"/>
                  </a:lnTo>
                  <a:lnTo>
                    <a:pt x="1849" y="2293"/>
                  </a:lnTo>
                  <a:lnTo>
                    <a:pt x="1888" y="2244"/>
                  </a:lnTo>
                  <a:lnTo>
                    <a:pt x="1929" y="2319"/>
                  </a:lnTo>
                  <a:lnTo>
                    <a:pt x="1969" y="2283"/>
                  </a:lnTo>
                  <a:lnTo>
                    <a:pt x="2136" y="2206"/>
                  </a:lnTo>
                  <a:lnTo>
                    <a:pt x="2203" y="2196"/>
                  </a:lnTo>
                  <a:lnTo>
                    <a:pt x="2362" y="2076"/>
                  </a:lnTo>
                  <a:lnTo>
                    <a:pt x="2464" y="2048"/>
                  </a:lnTo>
                  <a:lnTo>
                    <a:pt x="2441" y="1974"/>
                  </a:lnTo>
                  <a:lnTo>
                    <a:pt x="2516" y="1964"/>
                  </a:lnTo>
                  <a:lnTo>
                    <a:pt x="2642" y="2056"/>
                  </a:lnTo>
                  <a:lnTo>
                    <a:pt x="2668" y="1971"/>
                  </a:lnTo>
                  <a:lnTo>
                    <a:pt x="2711" y="1864"/>
                  </a:lnTo>
                  <a:lnTo>
                    <a:pt x="2711" y="1803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 rot="10800000">
            <a:off x="5274863" y="2097195"/>
            <a:ext cx="3339912" cy="822960"/>
            <a:chOff x="468000" y="1280159"/>
            <a:chExt cx="3223890" cy="741054"/>
          </a:xfrm>
        </p:grpSpPr>
        <p:sp>
          <p:nvSpPr>
            <p:cNvPr id="105" name="Rectangle 10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106" name="Flowchart: Terminator 10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630412" y="2337656"/>
            <a:ext cx="1834388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Survey Reports </a:t>
            </a:r>
          </a:p>
        </p:txBody>
      </p:sp>
      <p:grpSp>
        <p:nvGrpSpPr>
          <p:cNvPr id="111" name="Group 110"/>
          <p:cNvGrpSpPr/>
          <p:nvPr/>
        </p:nvGrpSpPr>
        <p:grpSpPr>
          <a:xfrm rot="10800000">
            <a:off x="5274863" y="3123060"/>
            <a:ext cx="3339912" cy="822960"/>
            <a:chOff x="468000" y="1280159"/>
            <a:chExt cx="3223890" cy="741054"/>
          </a:xfrm>
        </p:grpSpPr>
        <p:sp>
          <p:nvSpPr>
            <p:cNvPr id="112" name="Rectangle 111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113" name="Flowchart: Terminator 112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6643544" y="3384112"/>
            <a:ext cx="1526854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Demonstration 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-712112" y="1131133"/>
            <a:ext cx="640080" cy="640080"/>
            <a:chOff x="-712112" y="1131133"/>
            <a:chExt cx="640080" cy="640080"/>
          </a:xfrm>
        </p:grpSpPr>
        <p:sp>
          <p:nvSpPr>
            <p:cNvPr id="29" name="Oval 28"/>
            <p:cNvSpPr/>
            <p:nvPr/>
          </p:nvSpPr>
          <p:spPr>
            <a:xfrm>
              <a:off x="-712112" y="1131133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19" name="Graphic 118" descr="Bullsey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48845" y="1187691"/>
              <a:ext cx="507218" cy="507218"/>
            </a:xfrm>
            <a:prstGeom prst="rect">
              <a:avLst/>
            </a:prstGeom>
          </p:spPr>
        </p:pic>
      </p:grpSp>
      <p:grpSp>
        <p:nvGrpSpPr>
          <p:cNvPr id="124" name="Group 123"/>
          <p:cNvGrpSpPr/>
          <p:nvPr/>
        </p:nvGrpSpPr>
        <p:grpSpPr>
          <a:xfrm>
            <a:off x="9313414" y="1086750"/>
            <a:ext cx="640080" cy="640080"/>
            <a:chOff x="6310372" y="1111240"/>
            <a:chExt cx="640080" cy="640080"/>
          </a:xfrm>
        </p:grpSpPr>
        <p:sp>
          <p:nvSpPr>
            <p:cNvPr id="123" name="Oval 122"/>
            <p:cNvSpPr/>
            <p:nvPr/>
          </p:nvSpPr>
          <p:spPr>
            <a:xfrm rot="10800000">
              <a:off x="6310372" y="1111240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2" name="Graphic 121" descr="Map with pi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01812" y="1187691"/>
              <a:ext cx="457200" cy="457200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9313414" y="2184852"/>
            <a:ext cx="640080" cy="640080"/>
            <a:chOff x="9313414" y="2184852"/>
            <a:chExt cx="640080" cy="640080"/>
          </a:xfrm>
        </p:grpSpPr>
        <p:sp>
          <p:nvSpPr>
            <p:cNvPr id="109" name="Oval 108"/>
            <p:cNvSpPr/>
            <p:nvPr/>
          </p:nvSpPr>
          <p:spPr>
            <a:xfrm rot="10800000">
              <a:off x="9313414" y="218485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6" name="Graphic 125" descr="Drama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04854" y="2298928"/>
              <a:ext cx="457200" cy="457200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/>
        </p:nvGrpSpPr>
        <p:grpSpPr>
          <a:xfrm>
            <a:off x="9313414" y="3210717"/>
            <a:ext cx="640080" cy="640080"/>
            <a:chOff x="9313414" y="3210717"/>
            <a:chExt cx="640080" cy="640080"/>
          </a:xfrm>
        </p:grpSpPr>
        <p:sp>
          <p:nvSpPr>
            <p:cNvPr id="116" name="Oval 115"/>
            <p:cNvSpPr/>
            <p:nvPr/>
          </p:nvSpPr>
          <p:spPr>
            <a:xfrm rot="10800000">
              <a:off x="9313414" y="3210717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9" name="Graphic 128" descr="Projector scree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04854" y="3322120"/>
              <a:ext cx="457200" cy="457200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468000" y="4270964"/>
            <a:ext cx="8151283" cy="740356"/>
            <a:chOff x="468000" y="4270964"/>
            <a:chExt cx="8151283" cy="740356"/>
          </a:xfrm>
        </p:grpSpPr>
        <p:sp>
          <p:nvSpPr>
            <p:cNvPr id="131" name="Flowchart: Terminator 130"/>
            <p:cNvSpPr/>
            <p:nvPr/>
          </p:nvSpPr>
          <p:spPr>
            <a:xfrm>
              <a:off x="468000" y="4270964"/>
              <a:ext cx="264127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2" name="Flowchart: Terminator 131"/>
            <p:cNvSpPr/>
            <p:nvPr/>
          </p:nvSpPr>
          <p:spPr>
            <a:xfrm>
              <a:off x="5978010" y="4270964"/>
              <a:ext cx="264127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3" name="Flowchart: Terminator 132"/>
            <p:cNvSpPr/>
            <p:nvPr/>
          </p:nvSpPr>
          <p:spPr>
            <a:xfrm>
              <a:off x="1839600" y="4270964"/>
              <a:ext cx="541901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Conclusion and Q&amp;A Session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4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222 L 0.41164 -0.00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222 L 0.3316 -0.003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41077 -0.00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8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223 L 0.41059 -0.0027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555 L -0.42847 -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2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-0.34635 0.0016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445 L -0.42812 0.0013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889 L -0.42951 -0.0002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58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7999" y="1597024"/>
            <a:ext cx="8312585" cy="347470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It was developed to deliver a solid database for the political discussion around the German energy transition to renewables, called “</a:t>
            </a:r>
            <a:r>
              <a:rPr lang="en-US" sz="1800" b="1" dirty="0" err="1"/>
              <a:t>Energiewende</a:t>
            </a:r>
            <a:r>
              <a:rPr lang="en-US" sz="1800" dirty="0"/>
              <a:t>”.</a:t>
            </a:r>
          </a:p>
          <a:p>
            <a:pPr marL="0" indent="0">
              <a:buNone/>
            </a:pPr>
            <a:r>
              <a:rPr lang="en-US" sz="1800" b="1" dirty="0"/>
              <a:t>Available charts:</a:t>
            </a:r>
          </a:p>
          <a:p>
            <a:r>
              <a:rPr lang="en-US" dirty="0"/>
              <a:t>Electricity production of </a:t>
            </a:r>
            <a:r>
              <a:rPr lang="en-US" b="1" dirty="0"/>
              <a:t>renewable</a:t>
            </a:r>
            <a:r>
              <a:rPr lang="en-US" dirty="0"/>
              <a:t> &amp; </a:t>
            </a:r>
            <a:r>
              <a:rPr lang="en-US" b="1" dirty="0"/>
              <a:t>non-renewable</a:t>
            </a:r>
            <a:r>
              <a:rPr lang="en-US" dirty="0"/>
              <a:t> power plants (Stacked area chart, pie charts)</a:t>
            </a:r>
          </a:p>
          <a:p>
            <a:r>
              <a:rPr lang="en-US" b="1" dirty="0"/>
              <a:t>Installed power</a:t>
            </a:r>
            <a:r>
              <a:rPr lang="en-US" dirty="0"/>
              <a:t> in Germany (Bar chart)</a:t>
            </a:r>
          </a:p>
          <a:p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Export</a:t>
            </a:r>
            <a:r>
              <a:rPr lang="en-US" dirty="0"/>
              <a:t> of electricity (Bar, Chord diagram)</a:t>
            </a:r>
          </a:p>
          <a:p>
            <a:r>
              <a:rPr lang="en-US" dirty="0"/>
              <a:t>Renewable </a:t>
            </a:r>
            <a:r>
              <a:rPr lang="en-US" b="1" dirty="0"/>
              <a:t>shares</a:t>
            </a:r>
            <a:r>
              <a:rPr lang="en-US" dirty="0"/>
              <a:t> of electricity production (Bar chart)</a:t>
            </a:r>
          </a:p>
          <a:p>
            <a:r>
              <a:rPr lang="en-US" b="1" dirty="0"/>
              <a:t>Spot</a:t>
            </a:r>
            <a:r>
              <a:rPr lang="en-US" dirty="0"/>
              <a:t> </a:t>
            </a:r>
            <a:r>
              <a:rPr lang="en-US" b="1" dirty="0"/>
              <a:t>market</a:t>
            </a:r>
            <a:r>
              <a:rPr lang="en-US" dirty="0"/>
              <a:t> prices (Stacked area chart, line graph)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8000" y="739846"/>
            <a:ext cx="8208000" cy="675861"/>
          </a:xfrm>
        </p:spPr>
        <p:txBody>
          <a:bodyPr/>
          <a:lstStyle/>
          <a:p>
            <a:r>
              <a:rPr lang="en-US" dirty="0"/>
              <a:t>Since July, 2014 , </a:t>
            </a:r>
            <a:r>
              <a:rPr lang="en-US" dirty="0" err="1"/>
              <a:t>Fraunhofer</a:t>
            </a:r>
            <a:r>
              <a:rPr lang="en-US" dirty="0"/>
              <a:t> ISE has been providing up-to-date data on German electricity production using interactive charts.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56748" y="5418293"/>
            <a:ext cx="223837" cy="125412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0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12" name="Title 3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665" y="3188368"/>
            <a:ext cx="3297919" cy="1558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665" y="3208170"/>
            <a:ext cx="3297920" cy="1619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2664" y="3210414"/>
            <a:ext cx="3352797" cy="1536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350" y="3224460"/>
            <a:ext cx="3228169" cy="1437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8169" y="3188368"/>
            <a:ext cx="1741786" cy="1844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2663" y="3350167"/>
            <a:ext cx="3353221" cy="1434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8350" y="3417734"/>
            <a:ext cx="3318378" cy="12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build="p"/>
      <p:bldP spid="12" grpId="0"/>
    </p:bldLst>
  </p:timing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1480</Words>
  <Application>Microsoft Office PowerPoint</Application>
  <PresentationFormat>On-screen Show (16:10)</PresentationFormat>
  <Paragraphs>315</Paragraphs>
  <Slides>37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Times New Roman</vt:lpstr>
      <vt:lpstr>Verdana</vt:lpstr>
      <vt:lpstr>Wingdings</vt:lpstr>
      <vt:lpstr>Uni_Stuttgart</vt:lpstr>
      <vt:lpstr>Welcome! to Master Thesis Project Presentation</vt:lpstr>
      <vt:lpstr>Online Visualization of German  Power Plants  and  Their Production</vt:lpstr>
      <vt:lpstr>Collaboration</vt:lpstr>
      <vt:lpstr>Collaboration </vt:lpstr>
      <vt:lpstr>Under the supervision of  </vt:lpstr>
      <vt:lpstr>PowerPoint Presentation</vt:lpstr>
      <vt:lpstr>PowerPoint Presentation</vt:lpstr>
      <vt:lpstr>PowerPoint Presentation</vt:lpstr>
      <vt:lpstr>Background</vt:lpstr>
      <vt:lpstr>Background contd.</vt:lpstr>
      <vt:lpstr>Background contd.</vt:lpstr>
      <vt:lpstr>Background contd.</vt:lpstr>
      <vt:lpstr>Background contd.</vt:lpstr>
      <vt:lpstr>Tools</vt:lpstr>
      <vt:lpstr>Web applications</vt:lpstr>
      <vt:lpstr>Leaflet libraries &amp; Plugins</vt:lpstr>
      <vt:lpstr>File Format &amp; Data Source</vt:lpstr>
      <vt:lpstr>Power line Data Source</vt:lpstr>
      <vt:lpstr>Software System</vt:lpstr>
      <vt:lpstr>Work Flow</vt:lpstr>
      <vt:lpstr>Work Flow</vt:lpstr>
      <vt:lpstr>Map</vt:lpstr>
      <vt:lpstr>Map – Navigation Menu</vt:lpstr>
      <vt:lpstr>Map – Navigation Menu</vt:lpstr>
      <vt:lpstr>Map – Navigation Menu</vt:lpstr>
      <vt:lpstr>Map - Interface</vt:lpstr>
      <vt:lpstr>Map - Interaction</vt:lpstr>
      <vt:lpstr>Map - Interaction</vt:lpstr>
      <vt:lpstr>Map - Interaction</vt:lpstr>
      <vt:lpstr>Map - Interaction</vt:lpstr>
      <vt:lpstr>Map - Interaction</vt:lpstr>
      <vt:lpstr>Map -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2017-03-13T15:42:41Z</dcterms:created>
  <dcterms:modified xsi:type="dcterms:W3CDTF">2017-03-19T00:14:56Z</dcterms:modified>
</cp:coreProperties>
</file>